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 Leave this slide on the project for the first 30 minutes of the session to give the students a quick reminder of what they should be doing.</a:t>
            </a:r>
          </a:p>
          <a:p>
            <a:pPr>
              <a:buNone/>
            </a:pPr>
            <a:r>
              <a:rPr lang="en"/>
              <a:t>- For the last half of the session when the parents come, switch to the slides you created for the parent presentation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4056001" x="381000"/>
            <a:ext cy="803275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4659251" x="6781800"/>
            <a:ext cy="736601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0" x="381000"/>
            <a:ext cy="39623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4659251" x="3268663"/>
            <a:ext cy="200099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4659251" x="5021262"/>
            <a:ext cy="200099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5449826" x="7546975"/>
            <a:ext cy="1409700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 indent="-342900" marL="800100">
              <a:defRPr>
                <a:solidFill>
                  <a:schemeClr val="lt2"/>
                </a:solidFill>
              </a:defRPr>
            </a:lvl2pPr>
            <a:lvl3pPr rtl="0" indent="-342900" marL="1257300">
              <a:defRPr>
                <a:solidFill>
                  <a:schemeClr val="lt2"/>
                </a:solidFill>
              </a:defRPr>
            </a:lvl3pPr>
            <a:lvl4pPr rtl="0" indent="-285750" marL="1657350">
              <a:defRPr>
                <a:solidFill>
                  <a:schemeClr val="lt2"/>
                </a:solidFill>
              </a:defRPr>
            </a:lvl4pPr>
            <a:lvl5pPr rtl="0" indent="-285750" marL="2114550">
              <a:defRPr sz="1800">
                <a:solidFill>
                  <a:schemeClr val="lt2"/>
                </a:solidFill>
              </a:defRPr>
            </a:lvl5pPr>
            <a:lvl6pPr rtl="0" indent="-285750" marL="2571750">
              <a:defRPr sz="1800">
                <a:solidFill>
                  <a:schemeClr val="lt2"/>
                </a:solidFill>
              </a:defRPr>
            </a:lvl6pPr>
            <a:lvl7pPr rtl="0" indent="-285750" marL="3028950">
              <a:defRPr sz="1800">
                <a:solidFill>
                  <a:schemeClr val="lt2"/>
                </a:solidFill>
              </a:defRPr>
            </a:lvl7pPr>
            <a:lvl8pPr rtl="0" indent="-285750" marL="3486150">
              <a:defRPr sz="1800">
                <a:solidFill>
                  <a:schemeClr val="lt2"/>
                </a:solidFill>
              </a:defRPr>
            </a:lvl8pPr>
            <a:lvl9pPr rtl="0" indent="-285750" marL="394335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579562" x="854948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579562" x="4827083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 rot="10800000" flipH="1">
            <a:off y="5333978" x="228600"/>
            <a:ext cy="152769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5334000" x="2497136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5334000" x="4995862"/>
            <a:ext cy="2079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5334000" x="7010400"/>
            <a:ext cy="2079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5875078" x="1020958"/>
            <a:ext cy="692700" cx="781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1pPr>
            <a:lvl2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2pPr>
            <a:lvl3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3pPr>
            <a:lvl4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4pPr>
            <a:lvl5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5pPr>
            <a:lvl6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6pPr>
            <a:lvl7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7pPr>
            <a:lvl8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8pPr>
            <a:lvl9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0" x="0"/>
            <a:ext cy="2079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6650036" x="0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6650036" x="2498725"/>
            <a:ext cy="2079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6650036" x="4513262"/>
            <a:ext cy="2079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Finish Making Your Course and Show Your Parents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4800" lang="en">
                <a:solidFill>
                  <a:schemeClr val="accent1"/>
                </a:solidFill>
              </a:rPr>
              <a:t>Day 6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First half of today's club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Prepare for your parents coming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Work on completing the challenges or finishing your courses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Second half of today's club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Your parents will come for the last 30 minutes or so</a:t>
            </a:r>
          </a:p>
          <a:p>
            <a:pPr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Show your parents your robot and whatever challenge courses you want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For Today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