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4.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22.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6.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72" r:id="rId4"/>
    <p:sldMasterId id="2147483673" r:id="rId5"/>
    <p:sldMasterId id="2147483674" r:id="rId6"/>
    <p:sldMasterId id="214748367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1.xml" Type="http://schemas.openxmlformats.org/officeDocument/2006/relationships/slide" Id="rId19"/><Relationship Target="slides/slide10.xml" Type="http://schemas.openxmlformats.org/officeDocument/2006/relationships/slide" Id="rId18"/><Relationship Target="slides/slide9.xml" Type="http://schemas.openxmlformats.org/officeDocument/2006/relationships/slide" Id="rId17"/><Relationship Target="slides/slide8.xml" Type="http://schemas.openxmlformats.org/officeDocument/2006/relationships/slide" Id="rId16"/><Relationship Target="slides/slide7.xml" Type="http://schemas.openxmlformats.org/officeDocument/2006/relationships/slide" Id="rId15"/><Relationship Target="slides/slide6.xml" Type="http://schemas.openxmlformats.org/officeDocument/2006/relationships/slide" Id="rId14"/><Relationship Target="slides/slide22.xml" Type="http://schemas.openxmlformats.org/officeDocument/2006/relationships/slide" Id="rId30"/><Relationship Target="slides/slide4.xml" Type="http://schemas.openxmlformats.org/officeDocument/2006/relationships/slide" Id="rId12"/><Relationship Target="slides/slide23.xml" Type="http://schemas.openxmlformats.org/officeDocument/2006/relationships/slide" Id="rId31"/><Relationship Target="slides/slide5.xml" Type="http://schemas.openxmlformats.org/officeDocument/2006/relationships/slide" Id="rId13"/><Relationship Target="slides/slide2.xml" Type="http://schemas.openxmlformats.org/officeDocument/2006/relationships/slide" Id="rId10"/><Relationship Target="slides/slide3.xml" Type="http://schemas.openxmlformats.org/officeDocument/2006/relationships/slide" Id="rId11"/><Relationship Target="slides/slide21.xml" Type="http://schemas.openxmlformats.org/officeDocument/2006/relationships/slide" Id="rId29"/><Relationship Target="slides/slide18.xml" Type="http://schemas.openxmlformats.org/officeDocument/2006/relationships/slide" Id="rId26"/><Relationship Target="slides/slide17.xml" Type="http://schemas.openxmlformats.org/officeDocument/2006/relationships/slide" Id="rId25"/><Relationship Target="slides/slide20.xml" Type="http://schemas.openxmlformats.org/officeDocument/2006/relationships/slide" Id="rId28"/><Relationship Target="slides/slide19.xml" Type="http://schemas.openxmlformats.org/officeDocument/2006/relationships/slide" Id="rId27"/><Relationship Target="presProps.xml" Type="http://schemas.openxmlformats.org/officeDocument/2006/relationships/presProps" Id="rId2"/><Relationship Target="slides/slide13.xml" Type="http://schemas.openxmlformats.org/officeDocument/2006/relationships/slide" Id="rId21"/><Relationship Target="theme/theme6.xml" Type="http://schemas.openxmlformats.org/officeDocument/2006/relationships/theme" Id="rId1"/><Relationship Target="slides/slide14.xml" Type="http://schemas.openxmlformats.org/officeDocument/2006/relationships/slide" Id="rId22"/><Relationship Target="slideMasters/slideMaster1.xml" Type="http://schemas.openxmlformats.org/officeDocument/2006/relationships/slideMaster" Id="rId4"/><Relationship Target="slides/slide15.xml" Type="http://schemas.openxmlformats.org/officeDocument/2006/relationships/slide" Id="rId23"/><Relationship Target="tableStyles.xml" Type="http://schemas.openxmlformats.org/officeDocument/2006/relationships/tableStyles" Id="rId3"/><Relationship Target="slides/slide16.xml" Type="http://schemas.openxmlformats.org/officeDocument/2006/relationships/slide" Id="rId24"/><Relationship Target="slides/slide12.xml" Type="http://schemas.openxmlformats.org/officeDocument/2006/relationships/slide" Id="rId20"/><Relationship Target="slides/slide1.xml" Type="http://schemas.openxmlformats.org/officeDocument/2006/relationships/slide" Id="rId9"/><Relationship Target="slideMasters/slideMaster3.xml" Type="http://schemas.openxmlformats.org/officeDocument/2006/relationships/slideMaster" Id="rId6"/><Relationship Target="slideMasters/slideMaster2.xml" Type="http://schemas.openxmlformats.org/officeDocument/2006/relationships/slideMaster" Id="rId5"/><Relationship Target="notesMasters/notesMaster1.xml" Type="http://schemas.openxmlformats.org/officeDocument/2006/relationships/notesMaster" Id="rId8"/><Relationship Target="slideMasters/slideMaster4.xml" Type="http://schemas.openxmlformats.org/officeDocument/2006/relationships/slideMaster" Id="rId7"/></Relationships>
</file>

<file path=ppt/notesMasters/_rels/notesMaster1.xml.rels><?xml version="1.0" encoding="UTF-8" standalone="yes"?><Relationships xmlns="http://schemas.openxmlformats.org/package/2006/relationships"><Relationship Target="../theme/theme4.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4" name="Shape 16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1" name="Shape 1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8" name="Shape 17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sz="1200" lang="en"/>
              <a:t>A second property of sound is the </a:t>
            </a:r>
            <a:r>
              <a:rPr sz="1200" lang="en" i="1"/>
              <a:t>amplitude. </a:t>
            </a:r>
            <a:r>
              <a:rPr sz="1200" lang="en"/>
              <a:t>As the pressure varies, it goes above and below the average pressure in the room. The maximum variation above or below the pressure mid-point is called the amplitude. The amplitude of a sound is closely related to its loudness. </a:t>
            </a:r>
          </a:p>
          <a:p>
            <a:r>
              <a:t/>
            </a:r>
          </a:p>
          <a:p>
            <a:pPr rtl="0" lvl="0">
              <a:buNone/>
            </a:pPr>
            <a:r>
              <a:rPr sz="1200" lang="en"/>
              <a:t>Correct Answer: Z, Y, X Loud to soft</a:t>
            </a:r>
          </a:p>
          <a:p>
            <a:r>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5" name="Shape 185"/>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Warning: This isn't the actual waves that the strings are making, the camera is not catching every frame, so it looks like this. However, it is still an interesting demo of the strings.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1" name="Shape 1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8" name="Shape 198"/>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This is a lot like how a Human ear works.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4" name="Shape 20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0" name="Shape 21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7" name="Shape 2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1" name="Shape 221"/>
        <p:cNvGrpSpPr/>
        <p:nvPr/>
      </p:nvGrpSpPr>
      <p:grpSpPr>
        <a:xfrm>
          <a:off y="0" x="0"/>
          <a:ext cy="0" cx="0"/>
          <a:chOff y="0" x="0"/>
          <a:chExt cy="0" cx="0"/>
        </a:xfrm>
      </p:grpSpPr>
      <p:sp>
        <p:nvSpPr>
          <p:cNvPr id="222" name="Shape 2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23" name="Shape 223"/>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This is the equation that a computer most likely uses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Sound waves can be related to music, and thus might be easier to understand and explain the concept of a wave through sound, rather than light or any other way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7" name="Shape 227"/>
        <p:cNvGrpSpPr/>
        <p:nvPr/>
      </p:nvGrpSpPr>
      <p:grpSpPr>
        <a:xfrm>
          <a:off y="0" x="0"/>
          <a:ext cy="0" cx="0"/>
          <a:chOff y="0" x="0"/>
          <a:chExt cy="0" cx="0"/>
        </a:xfrm>
      </p:grpSpPr>
      <p:sp>
        <p:nvSpPr>
          <p:cNvPr id="228" name="Shape 22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29" name="Shape 2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3" name="Shape 233"/>
        <p:cNvGrpSpPr/>
        <p:nvPr/>
      </p:nvGrpSpPr>
      <p:grpSpPr>
        <a:xfrm>
          <a:off y="0" x="0"/>
          <a:ext cy="0" cx="0"/>
          <a:chOff y="0" x="0"/>
          <a:chExt cy="0" cx="0"/>
        </a:xfrm>
      </p:grpSpPr>
      <p:sp>
        <p:nvSpPr>
          <p:cNvPr id="234" name="Shape 2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35" name="Shape 2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9" name="Shape 239"/>
        <p:cNvGrpSpPr/>
        <p:nvPr/>
      </p:nvGrpSpPr>
      <p:grpSpPr>
        <a:xfrm>
          <a:off y="0" x="0"/>
          <a:ext cy="0" cx="0"/>
          <a:chOff y="0" x="0"/>
          <a:chExt cy="0" cx="0"/>
        </a:xfrm>
      </p:grpSpPr>
      <p:sp>
        <p:nvSpPr>
          <p:cNvPr id="240" name="Shape 2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41" name="Shape 2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5" name="Shape 245"/>
        <p:cNvGrpSpPr/>
        <p:nvPr/>
      </p:nvGrpSpPr>
      <p:grpSpPr>
        <a:xfrm>
          <a:off y="0" x="0"/>
          <a:ext cy="0" cx="0"/>
          <a:chOff y="0" x="0"/>
          <a:chExt cy="0" cx="0"/>
        </a:xfrm>
      </p:grpSpPr>
      <p:sp>
        <p:nvSpPr>
          <p:cNvPr id="246" name="Shape 2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47" name="Shape 2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Wave: A way for energy to travel from one place to another</a:t>
            </a:r>
          </a:p>
          <a:p>
            <a:pPr>
              <a:buNone/>
            </a:pPr>
            <a:r>
              <a:rPr lang="en"/>
              <a:t>Types of Waves: Light, Sound....???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3" name="Shape 1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0" name="Shape 15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In this case, the lambda is the period of this sine wave</a:t>
            </a:r>
          </a:p>
          <a:p>
            <a:r>
              <a:t/>
            </a:r>
          </a:p>
          <a:p>
            <a:pPr>
              <a:buNone/>
            </a:pPr>
            <a:r>
              <a:rPr lang="en"/>
              <a:t>Correct Answer: A, B, C for highest to lowest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7" name="Shape 15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7.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8.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9.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0.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21.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22.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23.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24.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txBox="1"/>
          <p:nvPr>
            <p:ph idx="1" type="subTitle"/>
          </p:nvPr>
        </p:nvSpPr>
        <p:spPr>
          <a:xfrm>
            <a:off y="3786737" x="685800"/>
            <a:ext cy="1046400"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
        <p:nvSpPr>
          <p:cNvPr id="9" name="Shape 9"/>
          <p:cNvSpPr txBox="1"/>
          <p:nvPr>
            <p:ph type="ctrTitle"/>
          </p:nvPr>
        </p:nvSpPr>
        <p:spPr>
          <a:xfrm>
            <a:off y="2111123" x="685800"/>
            <a:ext cy="1546500"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38" name="Shape 38"/>
        <p:cNvGrpSpPr/>
        <p:nvPr/>
      </p:nvGrpSpPr>
      <p:grpSpPr>
        <a:xfrm>
          <a:off y="0" x="0"/>
          <a:ext cy="0" cx="0"/>
          <a:chOff y="0" x="0"/>
          <a:chExt cy="0" cx="0"/>
        </a:xfrm>
      </p:grpSpPr>
      <p:sp>
        <p:nvSpPr>
          <p:cNvPr id="39" name="Shape 39"/>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40" name="Shape 40"/>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a:spcBef>
                <a:spcPts val="0"/>
              </a:spcBef>
              <a:buSzPct val="100000"/>
              <a:buFont typeface="Arial"/>
              <a:buNone/>
              <a:defRPr b="1" sz="4800">
                <a:solidFill>
                  <a:schemeClr val="lt1"/>
                </a:solidFill>
                <a:latin typeface="Arial"/>
                <a:ea typeface="Arial"/>
                <a:cs typeface="Arial"/>
                <a:sym typeface="Arial"/>
              </a:defRPr>
            </a:lvl1pPr>
            <a:lvl2pPr algn="l" rtl="0">
              <a:spcBef>
                <a:spcPts val="0"/>
              </a:spcBef>
              <a:buSzPct val="100000"/>
              <a:buFont typeface="Arial"/>
              <a:buNone/>
              <a:defRPr b="1" sz="4800">
                <a:solidFill>
                  <a:schemeClr val="lt1"/>
                </a:solidFill>
                <a:latin typeface="Arial"/>
                <a:ea typeface="Arial"/>
                <a:cs typeface="Arial"/>
                <a:sym typeface="Arial"/>
              </a:defRPr>
            </a:lvl2pPr>
            <a:lvl3pPr algn="l" rtl="0">
              <a:spcBef>
                <a:spcPts val="0"/>
              </a:spcBef>
              <a:buSzPct val="100000"/>
              <a:buFont typeface="Arial"/>
              <a:buNone/>
              <a:defRPr b="1" sz="4800">
                <a:solidFill>
                  <a:schemeClr val="lt1"/>
                </a:solidFill>
                <a:latin typeface="Arial"/>
                <a:ea typeface="Arial"/>
                <a:cs typeface="Arial"/>
                <a:sym typeface="Arial"/>
              </a:defRPr>
            </a:lvl3pPr>
            <a:lvl4pPr algn="l" rtl="0">
              <a:spcBef>
                <a:spcPts val="0"/>
              </a:spcBef>
              <a:buSzPct val="100000"/>
              <a:buFont typeface="Arial"/>
              <a:buNone/>
              <a:defRPr b="1" sz="4800">
                <a:solidFill>
                  <a:schemeClr val="lt1"/>
                </a:solidFill>
                <a:latin typeface="Arial"/>
                <a:ea typeface="Arial"/>
                <a:cs typeface="Arial"/>
                <a:sym typeface="Arial"/>
              </a:defRPr>
            </a:lvl4pPr>
            <a:lvl5pPr algn="l" rtl="0">
              <a:spcBef>
                <a:spcPts val="0"/>
              </a:spcBef>
              <a:buSzPct val="100000"/>
              <a:buFont typeface="Arial"/>
              <a:buNone/>
              <a:defRPr b="1" sz="4800">
                <a:solidFill>
                  <a:schemeClr val="lt1"/>
                </a:solidFill>
                <a:latin typeface="Arial"/>
                <a:ea typeface="Arial"/>
                <a:cs typeface="Arial"/>
                <a:sym typeface="Arial"/>
              </a:defRPr>
            </a:lvl5pPr>
            <a:lvl6pPr algn="l" rtl="0">
              <a:spcBef>
                <a:spcPts val="0"/>
              </a:spcBef>
              <a:buSzPct val="100000"/>
              <a:buFont typeface="Arial"/>
              <a:buNone/>
              <a:defRPr b="1" sz="4800">
                <a:solidFill>
                  <a:schemeClr val="lt1"/>
                </a:solidFill>
                <a:latin typeface="Arial"/>
                <a:ea typeface="Arial"/>
                <a:cs typeface="Arial"/>
                <a:sym typeface="Arial"/>
              </a:defRPr>
            </a:lvl6pPr>
            <a:lvl7pPr algn="l" rtl="0">
              <a:spcBef>
                <a:spcPts val="0"/>
              </a:spcBef>
              <a:buSzPct val="100000"/>
              <a:buFont typeface="Arial"/>
              <a:buNone/>
              <a:defRPr b="1" sz="4800">
                <a:solidFill>
                  <a:schemeClr val="lt1"/>
                </a:solidFill>
                <a:latin typeface="Arial"/>
                <a:ea typeface="Arial"/>
                <a:cs typeface="Arial"/>
                <a:sym typeface="Arial"/>
              </a:defRPr>
            </a:lvl7pPr>
            <a:lvl8pPr algn="l" rtl="0">
              <a:spcBef>
                <a:spcPts val="0"/>
              </a:spcBef>
              <a:buSzPct val="100000"/>
              <a:buFont typeface="Arial"/>
              <a:buNone/>
              <a:defRPr b="1" sz="4800">
                <a:solidFill>
                  <a:schemeClr val="lt1"/>
                </a:solidFill>
                <a:latin typeface="Arial"/>
                <a:ea typeface="Arial"/>
                <a:cs typeface="Arial"/>
                <a:sym typeface="Arial"/>
              </a:defRPr>
            </a:lvl8pPr>
            <a:lvl9pPr algn="l" rtl="0">
              <a:spcBef>
                <a:spcPts val="0"/>
              </a:spcBef>
              <a:buSzPct val="100000"/>
              <a:buFont typeface="Arial"/>
              <a:buNone/>
              <a:defRPr b="1" sz="4800">
                <a:solidFill>
                  <a:schemeClr val="lt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41" name="Shape 41"/>
        <p:cNvGrpSpPr/>
        <p:nvPr/>
      </p:nvGrpSpPr>
      <p:grpSpPr>
        <a:xfrm>
          <a:off y="0" x="0"/>
          <a:ext cy="0" cx="0"/>
          <a:chOff y="0" x="0"/>
          <a:chExt cy="0" cx="0"/>
        </a:xfrm>
      </p:grpSpPr>
      <p:sp>
        <p:nvSpPr>
          <p:cNvPr id="42" name="Shape 42"/>
          <p:cNvSpPr/>
          <p:nvPr/>
        </p:nvSpPr>
        <p:spPr>
          <a:xfrm>
            <a:off y="5875078" x="0"/>
            <a:ext cy="692700" cx="8686800"/>
          </a:xfrm>
          <a:prstGeom prst="rect">
            <a:avLst/>
          </a:prstGeom>
          <a:solidFill>
            <a:schemeClr val="dk2"/>
          </a:solidFill>
          <a:ln>
            <a:noFill/>
          </a:ln>
        </p:spPr>
        <p:txBody>
          <a:bodyPr bIns="45700" rIns="91425" lIns="91425" tIns="45700" anchor="ctr" anchorCtr="0">
            <a:noAutofit/>
          </a:bodyPr>
          <a:lstStyle/>
          <a:p/>
        </p:txBody>
      </p:sp>
      <p:sp>
        <p:nvSpPr>
          <p:cNvPr id="43" name="Shape 43"/>
          <p:cNvSpPr txBox="1"/>
          <p:nvPr>
            <p:ph idx="1" type="body"/>
          </p:nvPr>
        </p:nvSpPr>
        <p:spPr>
          <a:xfrm>
            <a:off y="5875078" x="457200"/>
            <a:ext cy="692700" cx="8229600"/>
          </a:xfrm>
          <a:prstGeom prst="rect">
            <a:avLst/>
          </a:prstGeom>
          <a:noFill/>
          <a:ln>
            <a:noFill/>
          </a:ln>
        </p:spPr>
        <p:txBody>
          <a:bodyPr bIns="91425" rIns="91425" lIns="91425" tIns="91425" anchor="ctr" anchorCtr="0"/>
          <a:lstStyle>
            <a:lvl1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1pPr>
            <a:lvl2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2pPr>
            <a:lvl3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3pPr>
            <a:lvl4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4pPr>
            <a:lvl5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5pPr>
            <a:lvl6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6pPr>
            <a:lvl7pPr algn="l" rtl="0" indent="-342900" marL="342900">
              <a:lnSpc>
                <a:spcPct val="100000"/>
              </a:lnSpc>
              <a:spcBef>
                <a:spcPts val="0"/>
              </a:spcBef>
              <a:spcAft>
                <a:spcPts val="0"/>
              </a:spcAft>
              <a:buClr>
                <a:schemeClr val="lt1"/>
              </a:buClr>
              <a:buSzPct val="166666"/>
              <a:buFont typeface="Arial"/>
              <a:buChar char="•"/>
              <a:defRPr b="1" sz="2400" i="0">
                <a:solidFill>
                  <a:schemeClr val="lt1"/>
                </a:solidFill>
              </a:defRPr>
            </a:lvl7pPr>
            <a:lvl8pPr algn="l" rtl="0" indent="-342900" marL="342900">
              <a:lnSpc>
                <a:spcPct val="100000"/>
              </a:lnSpc>
              <a:spcBef>
                <a:spcPts val="0"/>
              </a:spcBef>
              <a:spcAft>
                <a:spcPts val="0"/>
              </a:spcAft>
              <a:buClr>
                <a:schemeClr val="lt1"/>
              </a:buClr>
              <a:buSzPct val="100000"/>
              <a:buFont typeface="Courier New"/>
              <a:buChar char="o"/>
              <a:defRPr b="1" sz="2400" i="0">
                <a:solidFill>
                  <a:schemeClr val="lt1"/>
                </a:solidFill>
              </a:defRPr>
            </a:lvl8pPr>
            <a:lvl9pPr algn="l" rtl="0" indent="-342900" marL="342900">
              <a:lnSpc>
                <a:spcPct val="100000"/>
              </a:lnSpc>
              <a:spcBef>
                <a:spcPts val="0"/>
              </a:spcBef>
              <a:spcAft>
                <a:spcPts val="0"/>
              </a:spcAft>
              <a:buClr>
                <a:schemeClr val="lt1"/>
              </a:buClr>
              <a:buSzPct val="100000"/>
              <a:buFont typeface="Wingdings"/>
              <a:buChar char="§"/>
              <a:defRPr b="1" sz="2400" i="0">
                <a:solidFill>
                  <a:schemeClr val="lt1"/>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44" name="Shape 44"/>
        <p:cNvGrpSpPr/>
        <p:nvPr/>
      </p:nvGrpSpPr>
      <p:grpSpPr>
        <a:xfrm>
          <a:off y="0" x="0"/>
          <a:ext cy="0" cx="0"/>
          <a:chOff y="0" x="0"/>
          <a:chExt cy="0" cx="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48" name="Shape 48"/>
        <p:cNvGrpSpPr/>
        <p:nvPr/>
      </p:nvGrpSpPr>
      <p:grpSpPr>
        <a:xfrm>
          <a:off y="0" x="0"/>
          <a:ext cy="0" cx="0"/>
          <a:chOff y="0" x="0"/>
          <a:chExt cy="0" cx="0"/>
        </a:xfrm>
      </p:grpSpPr>
      <p:sp>
        <p:nvSpPr>
          <p:cNvPr id="49" name="Shape 49"/>
          <p:cNvSpPr/>
          <p:nvPr/>
        </p:nvSpPr>
        <p:spPr>
          <a:xfrm>
            <a:off y="0" x="0"/>
            <a:ext cy="6901800" cx="9144000"/>
          </a:xfrm>
          <a:prstGeom prst="rect">
            <a:avLst/>
          </a:prstGeom>
          <a:gradFill>
            <a:gsLst>
              <a:gs pos="0">
                <a:srgbClr val="003171"/>
              </a:gs>
              <a:gs pos="100000">
                <a:srgbClr val="549FFF"/>
              </a:gs>
            </a:gsLst>
            <a:lin ang="7920000" scaled="0"/>
          </a:gradFill>
          <a:ln>
            <a:noFill/>
          </a:ln>
        </p:spPr>
        <p:txBody>
          <a:bodyPr bIns="45700" rIns="91425" lIns="91425" tIns="45700" anchor="ctr" anchorCtr="0">
            <a:noAutofit/>
          </a:bodyPr>
          <a:lstStyle/>
          <a:p/>
        </p:txBody>
      </p:sp>
      <p:sp>
        <p:nvSpPr>
          <p:cNvPr id="50" name="Shape 50"/>
          <p:cNvSpPr/>
          <p:nvPr/>
        </p:nvSpPr>
        <p:spPr>
          <a:xfrm flipH="1">
            <a:off y="16052" x="-3832"/>
            <a:ext cy="6881034" cx="1092583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45700" rIns="91425" lIns="91425" tIns="45700" anchor="ctr" anchorCtr="0">
            <a:noAutofit/>
          </a:bodyPr>
          <a:lstStyle/>
          <a:p/>
        </p:txBody>
      </p:sp>
      <p:sp>
        <p:nvSpPr>
          <p:cNvPr id="51" name="Shape 51"/>
          <p:cNvSpPr/>
          <p:nvPr/>
        </p:nvSpPr>
        <p:spPr>
          <a:xfrm flipH="1">
            <a:off y="881" x="14659"/>
            <a:ext cy="6881034" cx="10500940"/>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b" anchorCtr="0">
            <a:noAutofit/>
          </a:bodyPr>
          <a:lstStyle/>
          <a:p/>
        </p:txBody>
      </p:sp>
      <p:sp>
        <p:nvSpPr>
          <p:cNvPr id="52" name="Shape 52"/>
          <p:cNvSpPr/>
          <p:nvPr/>
        </p:nvSpPr>
        <p:spPr>
          <a:xfrm>
            <a:off y="-881" x="-846666"/>
            <a:ext cy="6906895" cx="2167466"/>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p:txBody>
      </p:sp>
      <p:sp>
        <p:nvSpPr>
          <p:cNvPr id="53" name="Shape 53"/>
          <p:cNvSpPr/>
          <p:nvPr/>
        </p:nvSpPr>
        <p:spPr>
          <a:xfrm rot="10800000" flipH="1">
            <a:off y="-4974" x="-524933"/>
            <a:ext cy="6906895" cx="1403434"/>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p:txBody>
      </p:sp>
      <p:sp>
        <p:nvSpPr>
          <p:cNvPr id="54" name="Shape 54"/>
          <p:cNvSpPr txBox="1"/>
          <p:nvPr>
            <p:ph type="ctrTitle"/>
          </p:nvPr>
        </p:nvSpPr>
        <p:spPr>
          <a:xfrm>
            <a:off y="1656080" x="1082040"/>
            <a:ext cy="1470000" cx="7050900"/>
          </a:xfrm>
          <a:prstGeom prst="rect">
            <a:avLst/>
          </a:prstGeom>
          <a:noFill/>
          <a:ln>
            <a:noFill/>
          </a:ln>
        </p:spPr>
        <p:txBody>
          <a:bodyPr bIns="91425" rIns="91425" lIns="91425" tIns="91425" anchor="b" anchorCtr="0"/>
          <a:lstStyle>
            <a:lvl1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1pPr>
            <a:lvl2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2pPr>
            <a:lvl3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3pPr>
            <a:lvl4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4pPr>
            <a:lvl5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5pPr>
            <a:lvl6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6pPr>
            <a:lvl7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7pPr>
            <a:lvl8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8pPr>
            <a:lvl9pPr algn="r" rtl="0" indent="304800" marL="0">
              <a:spcBef>
                <a:spcPts val="0"/>
              </a:spcBef>
              <a:buClr>
                <a:schemeClr val="lt1"/>
              </a:buClr>
              <a:buSzPct val="100000"/>
              <a:buFont typeface="Trebuchet MS"/>
              <a:buNone/>
              <a:defRPr strike="noStrike" u="none" b="1" cap="none" baseline="0" sz="4800" i="0">
                <a:solidFill>
                  <a:schemeClr val="lt1"/>
                </a:solidFill>
                <a:latin typeface="Trebuchet MS"/>
                <a:ea typeface="Trebuchet MS"/>
                <a:cs typeface="Trebuchet MS"/>
                <a:sym typeface="Trebuchet MS"/>
              </a:defRPr>
            </a:lvl9pPr>
          </a:lstStyle>
          <a:p/>
        </p:txBody>
      </p:sp>
      <p:sp>
        <p:nvSpPr>
          <p:cNvPr id="55" name="Shape 55"/>
          <p:cNvSpPr txBox="1"/>
          <p:nvPr>
            <p:ph idx="1" type="subTitle"/>
          </p:nvPr>
        </p:nvSpPr>
        <p:spPr>
          <a:xfrm>
            <a:off y="3230880" x="1082040"/>
            <a:ext cy="925499" cx="7035899"/>
          </a:xfrm>
          <a:prstGeom prst="rect">
            <a:avLst/>
          </a:prstGeom>
          <a:noFill/>
          <a:ln>
            <a:noFill/>
          </a:ln>
        </p:spPr>
        <p:txBody>
          <a:bodyPr bIns="91425" rIns="91425" lIns="91425" tIns="91425" anchor="t" anchorCtr="0"/>
          <a:lstStyle>
            <a:lvl1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1pPr>
            <a:lvl2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2pPr>
            <a:lvl3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3pPr>
            <a:lvl4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4pPr>
            <a:lvl5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5pPr>
            <a:lvl6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6pPr>
            <a:lvl7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7pPr>
            <a:lvl8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8pPr>
            <a:lvl9pPr algn="r" rtl="0" indent="152400" marL="0">
              <a:spcBef>
                <a:spcPts val="0"/>
              </a:spcBef>
              <a:buClr>
                <a:schemeClr val="lt1"/>
              </a:buClr>
              <a:buSzPct val="100000"/>
              <a:buFont typeface="Trebuchet MS"/>
              <a:buNone/>
              <a:defRPr strike="noStrike" u="none" b="0" cap="none" baseline="0" sz="2400" i="0">
                <a:solidFill>
                  <a:schemeClr val="lt1"/>
                </a:solidFill>
                <a:latin typeface="Trebuchet MS"/>
                <a:ea typeface="Trebuchet MS"/>
                <a:cs typeface="Trebuchet MS"/>
                <a:sym typeface="Trebuchet MS"/>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56" name="Shape 56"/>
        <p:cNvGrpSpPr/>
        <p:nvPr/>
      </p:nvGrpSpPr>
      <p:grpSpPr>
        <a:xfrm>
          <a:off y="0" x="0"/>
          <a:ext cy="0" cx="0"/>
          <a:chOff y="0" x="0"/>
          <a:chExt cy="0" cx="0"/>
        </a:xfrm>
      </p:grpSpPr>
      <p:sp>
        <p:nvSpPr>
          <p:cNvPr id="57" name="Shape 57"/>
          <p:cNvSpPr/>
          <p:nvPr/>
        </p:nvSpPr>
        <p:spPr>
          <a:xfrm rot="10800000" flipH="1">
            <a:off y="-4700" x="-348182"/>
            <a:ext cy="6862700"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58" name="Shape 58"/>
          <p:cNvSpPr txBox="1"/>
          <p:nvPr>
            <p:ph idx="1" type="body"/>
          </p:nvPr>
        </p:nvSpPr>
        <p:spPr>
          <a:xfrm>
            <a:off y="1658990" x="457200"/>
            <a:ext cy="4840199"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algn="l" rtl="0" indent="-285750" marL="74295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algn="l" rtl="0" indent="-228600" marL="114300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algn="l" rtl="0" indent="-228600" marL="160020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algn="l" rtl="0" indent="-228600" marL="205740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algn="l" rtl="0" indent="-228600" marL="251460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algn="l" rtl="0" indent="-228600" marL="297180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algn="l" rtl="0" indent="-228600" marL="3429000">
              <a:spcBef>
                <a:spcPts val="400"/>
              </a:spcBef>
              <a:buClr>
                <a:schemeClr val="dk2"/>
              </a:buClr>
              <a:buSzPct val="100000"/>
              <a:buFont typeface="Courier New"/>
              <a:buChar char="o"/>
              <a:defRPr baseline="0" sz="2000">
                <a:solidFill>
                  <a:schemeClr val="dk2"/>
                </a:solidFill>
                <a:latin typeface="Trebuchet MS"/>
                <a:ea typeface="Trebuchet MS"/>
                <a:cs typeface="Trebuchet MS"/>
                <a:sym typeface="Trebuchet MS"/>
              </a:defRPr>
            </a:lvl8pPr>
            <a:lvl9pPr algn="l" rtl="0" indent="-228600" marL="3886200">
              <a:spcBef>
                <a:spcPts val="400"/>
              </a:spcBef>
              <a:buClr>
                <a:schemeClr val="dk2"/>
              </a:buClr>
              <a:buSzPct val="100000"/>
              <a:buFont typeface="Wingdings"/>
              <a:buChar char="§"/>
              <a:defRPr baseline="0" sz="2000">
                <a:solidFill>
                  <a:schemeClr val="dk2"/>
                </a:solidFill>
                <a:latin typeface="Trebuchet MS"/>
                <a:ea typeface="Trebuchet MS"/>
                <a:cs typeface="Trebuchet MS"/>
                <a:sym typeface="Trebuchet MS"/>
              </a:defRPr>
            </a:lvl9pPr>
          </a:lstStyle>
          <a:p/>
        </p:txBody>
      </p:sp>
      <p:sp>
        <p:nvSpPr>
          <p:cNvPr id="59" name="Shape 59"/>
          <p:cNvSpPr/>
          <p:nvPr/>
        </p:nvSpPr>
        <p:spPr>
          <a:xfrm rot="10800000" flipH="1">
            <a:off y="-4700" x="-1118653"/>
            <a:ext cy="6862700"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60" name="Shape 60"/>
          <p:cNvSpPr/>
          <p:nvPr/>
        </p:nvSpPr>
        <p:spPr>
          <a:xfrm rot="10800000">
            <a:off y="-6969" x="8088846"/>
            <a:ext cy="6864969"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61" name="Shape 61"/>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62" name="Shape 62"/>
        <p:cNvGrpSpPr/>
        <p:nvPr/>
      </p:nvGrpSpPr>
      <p:grpSpPr>
        <a:xfrm>
          <a:off y="0" x="0"/>
          <a:ext cy="0" cx="0"/>
          <a:chOff y="0" x="0"/>
          <a:chExt cy="0" cx="0"/>
        </a:xfrm>
      </p:grpSpPr>
      <p:sp>
        <p:nvSpPr>
          <p:cNvPr id="63" name="Shape 63"/>
          <p:cNvSpPr/>
          <p:nvPr/>
        </p:nvSpPr>
        <p:spPr>
          <a:xfrm rot="10800000" flipH="1">
            <a:off y="-4700" x="-348182"/>
            <a:ext cy="6862700"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64" name="Shape 64"/>
          <p:cNvSpPr/>
          <p:nvPr/>
        </p:nvSpPr>
        <p:spPr>
          <a:xfrm rot="10800000" flipH="1">
            <a:off y="-4700" x="-1118653"/>
            <a:ext cy="6862700"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65" name="Shape 65"/>
          <p:cNvSpPr/>
          <p:nvPr/>
        </p:nvSpPr>
        <p:spPr>
          <a:xfrm rot="10800000">
            <a:off y="-6969" x="8088846"/>
            <a:ext cy="6864969"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66" name="Shape 66"/>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9pPr>
          </a:lstStyle>
          <a:p/>
        </p:txBody>
      </p:sp>
      <p:sp>
        <p:nvSpPr>
          <p:cNvPr id="67" name="Shape 67"/>
          <p:cNvSpPr txBox="1"/>
          <p:nvPr>
            <p:ph idx="1" type="body"/>
          </p:nvPr>
        </p:nvSpPr>
        <p:spPr>
          <a:xfrm>
            <a:off y="1658990" x="457200"/>
            <a:ext cy="4840199" cx="4038599"/>
          </a:xfrm>
          <a:prstGeom prst="rect">
            <a:avLst/>
          </a:prstGeom>
          <a:noFill/>
          <a:ln>
            <a:noFill/>
          </a:ln>
        </p:spPr>
        <p:txBody>
          <a:bodyPr bIns="91425" rIns="91425" lIns="91425" t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id="68" name="Shape 68"/>
          <p:cNvSpPr txBox="1"/>
          <p:nvPr>
            <p:ph idx="2" type="body"/>
          </p:nvPr>
        </p:nvSpPr>
        <p:spPr>
          <a:xfrm>
            <a:off y="1658990" x="4648200"/>
            <a:ext cy="4840199" cx="4038599"/>
          </a:xfrm>
          <a:prstGeom prst="rect">
            <a:avLst/>
          </a:prstGeom>
          <a:noFill/>
          <a:ln>
            <a:noFill/>
          </a:ln>
        </p:spPr>
        <p:txBody>
          <a:bodyPr bIns="91425" rIns="91425" lIns="91425" t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69" name="Shape 69"/>
        <p:cNvGrpSpPr/>
        <p:nvPr/>
      </p:nvGrpSpPr>
      <p:grpSpPr>
        <a:xfrm>
          <a:off y="0" x="0"/>
          <a:ext cy="0" cx="0"/>
          <a:chOff y="0" x="0"/>
          <a:chExt cy="0" cx="0"/>
        </a:xfrm>
      </p:grpSpPr>
      <p:sp>
        <p:nvSpPr>
          <p:cNvPr id="70" name="Shape 70"/>
          <p:cNvSpPr/>
          <p:nvPr/>
        </p:nvSpPr>
        <p:spPr>
          <a:xfrm rot="10800000" flipH="1">
            <a:off y="-4700" x="-348182"/>
            <a:ext cy="6862700"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71" name="Shape 71"/>
          <p:cNvSpPr/>
          <p:nvPr/>
        </p:nvSpPr>
        <p:spPr>
          <a:xfrm rot="10800000" flipH="1">
            <a:off y="-4700" x="-1118653"/>
            <a:ext cy="6862700"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p:txBody>
      </p:sp>
      <p:sp>
        <p:nvSpPr>
          <p:cNvPr id="72" name="Shape 72"/>
          <p:cNvSpPr/>
          <p:nvPr/>
        </p:nvSpPr>
        <p:spPr>
          <a:xfrm rot="10800000">
            <a:off y="-6969" x="8088846"/>
            <a:ext cy="6864969"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p:txBody>
      </p:sp>
      <p:sp>
        <p:nvSpPr>
          <p:cNvPr id="73" name="Shape 73"/>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000" i="0">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74" name="Shape 74"/>
        <p:cNvGrpSpPr/>
        <p:nvPr/>
      </p:nvGrpSpPr>
      <p:grpSpPr>
        <a:xfrm>
          <a:off y="0" x="0"/>
          <a:ext cy="0" cx="0"/>
          <a:chOff y="0" x="0"/>
          <a:chExt cy="0" cx="0"/>
        </a:xfrm>
      </p:grpSpPr>
      <p:grpSp>
        <p:nvGrpSpPr>
          <p:cNvPr id="75" name="Shape 75"/>
          <p:cNvGrpSpPr/>
          <p:nvPr/>
        </p:nvGrpSpPr>
        <p:grpSpPr>
          <a:xfrm>
            <a:off y="4933386" x="-6264"/>
            <a:ext cy="3100650" cx="9150267"/>
            <a:chOff y="4933386" x="-6264"/>
            <a:chExt cy="3100650" cx="9150267"/>
          </a:xfrm>
        </p:grpSpPr>
        <p:sp>
          <p:nvSpPr>
            <p:cNvPr id="76" name="Shape 76"/>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45700" rIns="91425" lIns="91425" tIns="45700" anchor="ctr" anchorCtr="0">
              <a:noAutofit/>
            </a:bodyPr>
            <a:lstStyle/>
            <a:p/>
          </p:txBody>
        </p:sp>
        <p:sp>
          <p:nvSpPr>
            <p:cNvPr id="77" name="Shape 77"/>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45700" rIns="91425" lIns="91425" tIns="45700" anchor="ctr" anchorCtr="0">
              <a:noAutofit/>
            </a:bodyPr>
            <a:lstStyle/>
            <a:p/>
          </p:txBody>
        </p:sp>
        <p:sp>
          <p:nvSpPr>
            <p:cNvPr id="78" name="Shape 78"/>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45700" rIns="91425" lIns="91425" tIns="45700" anchor="ctr" anchorCtr="0">
              <a:noAutofit/>
            </a:bodyPr>
            <a:lstStyle/>
            <a:p/>
          </p:txBody>
        </p:sp>
      </p:grpSp>
      <p:sp>
        <p:nvSpPr>
          <p:cNvPr id="79" name="Shape 79"/>
          <p:cNvSpPr txBox="1"/>
          <p:nvPr>
            <p:ph idx="1" type="body"/>
          </p:nvPr>
        </p:nvSpPr>
        <p:spPr>
          <a:xfrm>
            <a:off y="5367337" x="1792288"/>
            <a:ext cy="804899" cx="5486399"/>
          </a:xfrm>
          <a:prstGeom prst="rect">
            <a:avLst/>
          </a:prstGeom>
          <a:noFill/>
          <a:ln>
            <a:noFill/>
          </a:ln>
        </p:spPr>
        <p:txBody>
          <a:bodyPr bIns="91425" rIns="91425" lIns="91425" tIns="91425" anchor="ctr" anchorCtr="0"/>
          <a:lstStyle>
            <a:lvl1pPr algn="ctr" rtl="0" indent="152400" marL="0">
              <a:buSzPct val="100000"/>
              <a:buFont typeface="Trebuchet MS"/>
              <a:buNone/>
              <a:defRPr sz="2400"/>
            </a:lvl1pPr>
            <a:lvl2pPr algn="ctr" rtl="0" indent="152400" marL="0">
              <a:buSzPct val="100000"/>
              <a:buFont typeface="Trebuchet MS"/>
              <a:buNone/>
              <a:defRPr sz="2400"/>
            </a:lvl2pPr>
            <a:lvl3pPr algn="ctr" rtl="0" indent="152400" marL="0">
              <a:buSzPct val="100000"/>
              <a:buFont typeface="Trebuchet MS"/>
              <a:buNone/>
              <a:defRPr sz="2400"/>
            </a:lvl3pPr>
            <a:lvl4pPr algn="ctr" rtl="0" indent="152400" marL="0">
              <a:buSzPct val="100000"/>
              <a:buFont typeface="Trebuchet MS"/>
              <a:buNone/>
              <a:defRPr sz="2400"/>
            </a:lvl4pPr>
            <a:lvl5pPr algn="ctr" rtl="0" indent="152400" marL="0">
              <a:buSzPct val="100000"/>
              <a:buFont typeface="Trebuchet MS"/>
              <a:buNone/>
              <a:defRPr sz="2400"/>
            </a:lvl5pPr>
            <a:lvl6pPr algn="ctr" rtl="0" indent="152400" marL="0">
              <a:buSzPct val="100000"/>
              <a:buFont typeface="Trebuchet MS"/>
              <a:buNone/>
              <a:defRPr sz="2400"/>
            </a:lvl6pPr>
            <a:lvl7pPr algn="ctr" rtl="0" indent="152400" marL="0">
              <a:buSzPct val="100000"/>
              <a:buFont typeface="Trebuchet MS"/>
              <a:buNone/>
              <a:defRPr sz="2400"/>
            </a:lvl7pPr>
            <a:lvl8pPr algn="ctr" rtl="0" indent="152400" marL="0">
              <a:buSzPct val="100000"/>
              <a:buFont typeface="Trebuchet MS"/>
              <a:buNone/>
              <a:defRPr sz="2400"/>
            </a:lvl8pPr>
            <a:lvl9pPr algn="ctr" rtl="0" indent="152400" marL="0">
              <a:buSzPct val="100000"/>
              <a:buFont typeface="Trebuchet MS"/>
              <a:buNone/>
              <a:defRPr sz="2400"/>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80" name="Shape 80"/>
        <p:cNvGrpSpPr/>
        <p:nvPr/>
      </p:nvGrpSpPr>
      <p:grpSpPr>
        <a:xfrm>
          <a:off y="0" x="0"/>
          <a:ext cy="0" cx="0"/>
          <a:chOff y="0" x="0"/>
          <a:chExt cy="0" cx="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84" name="Shape 84"/>
        <p:cNvGrpSpPr/>
        <p:nvPr/>
      </p:nvGrpSpPr>
      <p:grpSpPr>
        <a:xfrm>
          <a:off y="0" x="0"/>
          <a:ext cy="0" cx="0"/>
          <a:chOff y="0" x="0"/>
          <a:chExt cy="0" cx="0"/>
        </a:xfrm>
      </p:grpSpPr>
      <p:sp>
        <p:nvSpPr>
          <p:cNvPr id="85" name="Shape 85"/>
          <p:cNvSpPr txBox="1"/>
          <p:nvPr>
            <p:ph type="ctrTitle"/>
          </p:nvPr>
        </p:nvSpPr>
        <p:spPr>
          <a:xfrm>
            <a:off y="2111123" x="685800"/>
            <a:ext cy="1546474"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
        <p:nvSpPr>
          <p:cNvPr id="86" name="Shape 86"/>
          <p:cNvSpPr txBox="1"/>
          <p:nvPr>
            <p:ph idx="1" type="subTitle"/>
          </p:nvPr>
        </p:nvSpPr>
        <p:spPr>
          <a:xfrm>
            <a:off y="3786737" x="685800"/>
            <a:ext cy="1046317"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87" name="Shape 87"/>
        <p:cNvGrpSpPr/>
        <p:nvPr/>
      </p:nvGrpSpPr>
      <p:grpSpPr>
        <a:xfrm>
          <a:off y="0" x="0"/>
          <a:ext cy="0" cx="0"/>
          <a:chOff y="0" x="0"/>
          <a:chExt cy="0" cx="0"/>
        </a:xfrm>
      </p:grpSpPr>
      <p:sp>
        <p:nvSpPr>
          <p:cNvPr id="88" name="Shape 8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89" name="Shape 89"/>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rtl="0">
              <a:defRPr/>
            </a:lvl1pPr>
            <a:lvl2pPr rtl="0" indent="-285750" marL="742950">
              <a:defRPr/>
            </a:lvl2pPr>
            <a:lvl3pPr rtl="0" indent="-228600" marL="1143000">
              <a:defRPr/>
            </a:lvl3pPr>
            <a:lvl4pPr rtl="0" indent="-228600" marL="160020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90" name="Shape 90"/>
        <p:cNvGrpSpPr/>
        <p:nvPr/>
      </p:nvGrpSpPr>
      <p:grpSpPr>
        <a:xfrm>
          <a:off y="0" x="0"/>
          <a:ext cy="0" cx="0"/>
          <a:chOff y="0" x="0"/>
          <a:chExt cy="0" cx="0"/>
        </a:xfrm>
      </p:grpSpPr>
      <p:sp>
        <p:nvSpPr>
          <p:cNvPr id="91" name="Shape 9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92" name="Shape 92"/>
          <p:cNvSpPr txBox="1"/>
          <p:nvPr>
            <p:ph idx="1" type="body"/>
          </p:nvPr>
        </p:nvSpPr>
        <p:spPr>
          <a:xfrm>
            <a:off y="1600200" x="457200"/>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93" name="Shape 93"/>
          <p:cNvSpPr txBox="1"/>
          <p:nvPr>
            <p:ph idx="2" type="body"/>
          </p:nvPr>
        </p:nvSpPr>
        <p:spPr>
          <a:xfrm>
            <a:off y="1600200" x="4692273"/>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94" name="Shape 94"/>
        <p:cNvGrpSpPr/>
        <p:nvPr/>
      </p:nvGrpSpPr>
      <p:grpSpPr>
        <a:xfrm>
          <a:off y="0" x="0"/>
          <a:ext cy="0" cx="0"/>
          <a:chOff y="0" x="0"/>
          <a:chExt cy="0" cx="0"/>
        </a:xfrm>
      </p:grpSpPr>
      <p:sp>
        <p:nvSpPr>
          <p:cNvPr id="95" name="Shape 9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96" name="Shape 96"/>
        <p:cNvGrpSpPr/>
        <p:nvPr/>
      </p:nvGrpSpPr>
      <p:grpSpPr>
        <a:xfrm>
          <a:off y="0" x="0"/>
          <a:ext cy="0" cx="0"/>
          <a:chOff y="0" x="0"/>
          <a:chExt cy="0" cx="0"/>
        </a:xfrm>
      </p:grpSpPr>
      <p:sp>
        <p:nvSpPr>
          <p:cNvPr id="97" name="Shape 97"/>
          <p:cNvSpPr txBox="1"/>
          <p:nvPr>
            <p:ph idx="1" type="body"/>
          </p:nvPr>
        </p:nvSpPr>
        <p:spPr>
          <a:xfrm>
            <a:off y="5875078" x="457200"/>
            <a:ext cy="692693" cx="8229600"/>
          </a:xfrm>
          <a:prstGeom prst="rect">
            <a:avLst/>
          </a:prstGeom>
          <a:noFill/>
          <a:ln>
            <a:noFill/>
          </a:ln>
        </p:spPr>
        <p:txBody>
          <a:bodyPr bIns="91425" rIns="91425" lIns="91425" tIns="91425" anchor="t" anchorCtr="0"/>
          <a:lstStyle>
            <a:lvl1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98" name="Shape 98"/>
        <p:cNvGrpSpPr/>
        <p:nvPr/>
      </p:nvGrpSpPr>
      <p:grpSpPr>
        <a:xfrm>
          <a:off y="0" x="0"/>
          <a:ext cy="0" cx="0"/>
          <a:chOff y="0" x="0"/>
          <a:chExt cy="0" cx="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6" name="Shape 16"/>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ctr" rtl="0" indent="-285750" marL="285750">
              <a:lnSpc>
                <a:spcPct val="100000"/>
              </a:lnSpc>
              <a:spcBef>
                <a:spcPts val="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21" name="Shape 2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25" name="Shape 25"/>
        <p:cNvGrpSpPr/>
        <p:nvPr/>
      </p:nvGrpSpPr>
      <p:grpSpPr>
        <a:xfrm>
          <a:off y="0" x="0"/>
          <a:ext cy="0" cx="0"/>
          <a:chOff y="0" x="0"/>
          <a:chExt cy="0" cx="0"/>
        </a:xfrm>
      </p:grpSpPr>
      <p:sp>
        <p:nvSpPr>
          <p:cNvPr id="26" name="Shape 26"/>
          <p:cNvSpPr/>
          <p:nvPr/>
        </p:nvSpPr>
        <p:spPr>
          <a:xfrm rot="10800000" flipH="1">
            <a:off y="4124512" x="0"/>
            <a:ext cy="949799" cx="8458200"/>
          </a:xfrm>
          <a:prstGeom prst="rect">
            <a:avLst/>
          </a:prstGeom>
          <a:solidFill>
            <a:schemeClr val="dk2"/>
          </a:solidFill>
          <a:ln>
            <a:noFill/>
          </a:ln>
        </p:spPr>
        <p:txBody>
          <a:bodyPr bIns="45700" rIns="91425" lIns="91425" tIns="45700" anchor="ctr" anchorCtr="0">
            <a:noAutofit/>
          </a:bodyPr>
          <a:lstStyle/>
          <a:p/>
        </p:txBody>
      </p:sp>
      <p:sp>
        <p:nvSpPr>
          <p:cNvPr id="27" name="Shape 27"/>
          <p:cNvSpPr txBox="1"/>
          <p:nvPr>
            <p:ph type="ctrTitle"/>
          </p:nvPr>
        </p:nvSpPr>
        <p:spPr>
          <a:xfrm>
            <a:off y="1734342" x="685800"/>
            <a:ext cy="2245499" cx="7772400"/>
          </a:xfrm>
          <a:prstGeom prst="rect">
            <a:avLst/>
          </a:prstGeom>
          <a:noFill/>
          <a:ln>
            <a:noFill/>
          </a:ln>
        </p:spPr>
        <p:txBody>
          <a:bodyPr bIns="91425" rIns="91425" lIns="91425" tIns="91425" anchor="b" anchorCtr="0"/>
          <a:lstStyle>
            <a:lvl1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1pPr>
            <a:lvl2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2pPr>
            <a:lvl3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3pPr>
            <a:lvl4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4pPr>
            <a:lvl5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5pPr>
            <a:lvl6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6pPr>
            <a:lvl7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7pPr>
            <a:lvl8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8pPr>
            <a:lvl9pPr algn="l" rtl="0" indent="457200" marL="0">
              <a:spcBef>
                <a:spcPts val="0"/>
              </a:spcBef>
              <a:buClr>
                <a:schemeClr val="dk2"/>
              </a:buClr>
              <a:buSzPct val="100000"/>
              <a:buFont typeface="Arial"/>
              <a:buNone/>
              <a:defRPr strike="noStrike" u="none" b="1" cap="none" baseline="0" sz="7200" i="0">
                <a:solidFill>
                  <a:schemeClr val="dk2"/>
                </a:solidFill>
                <a:latin typeface="Arial"/>
                <a:ea typeface="Arial"/>
                <a:cs typeface="Arial"/>
                <a:sym typeface="Arial"/>
              </a:defRPr>
            </a:lvl9pPr>
          </a:lstStyle>
          <a:p/>
        </p:txBody>
      </p:sp>
      <p:sp>
        <p:nvSpPr>
          <p:cNvPr id="28" name="Shape 28"/>
          <p:cNvSpPr txBox="1"/>
          <p:nvPr>
            <p:ph idx="1" type="subTitle"/>
          </p:nvPr>
        </p:nvSpPr>
        <p:spPr>
          <a:xfrm>
            <a:off y="4124476" x="685800"/>
            <a:ext cy="949799" cx="7772400"/>
          </a:xfrm>
          <a:prstGeom prst="rect">
            <a:avLst/>
          </a:prstGeom>
          <a:noFill/>
          <a:ln>
            <a:noFill/>
          </a:ln>
        </p:spPr>
        <p:txBody>
          <a:bodyPr bIns="91425" rIns="91425" lIns="91425" tIns="91425" anchor="ctr" anchorCtr="0"/>
          <a:lstStyle>
            <a:lvl1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1pPr>
            <a:lvl2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2pPr>
            <a:lvl3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3pPr>
            <a:lvl4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4pPr>
            <a:lvl5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5pPr>
            <a:lvl6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6pPr>
            <a:lvl7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7pPr>
            <a:lvl8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8pPr>
            <a:lvl9pPr algn="l" rtl="0" indent="190500" marL="0">
              <a:spcBef>
                <a:spcPts val="0"/>
              </a:spcBef>
              <a:buClr>
                <a:schemeClr val="lt2"/>
              </a:buClr>
              <a:buSzPct val="100000"/>
              <a:buFont typeface="Arial"/>
              <a:buNone/>
              <a:defRPr strike="noStrike" u="none" b="1" cap="none" baseline="0" sz="3000" i="0">
                <a:solidFill>
                  <a:schemeClr val="lt2"/>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29" name="Shape 29"/>
        <p:cNvGrpSpPr/>
        <p:nvPr/>
      </p:nvGrpSpPr>
      <p:grpSpPr>
        <a:xfrm>
          <a:off y="0" x="0"/>
          <a:ext cy="0" cx="0"/>
          <a:chOff y="0" x="0"/>
          <a:chExt cy="0" cx="0"/>
        </a:xfrm>
      </p:grpSpPr>
      <p:sp>
        <p:nvSpPr>
          <p:cNvPr id="30" name="Shape 30"/>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31" name="Shape 31"/>
          <p:cNvSpPr txBox="1"/>
          <p:nvPr>
            <p:ph type="title"/>
          </p:nvPr>
        </p:nvSpPr>
        <p:spPr>
          <a:xfrm>
            <a:off y="274637" x="457200"/>
            <a:ext cy="1522199" cx="8229600"/>
          </a:xfrm>
          <a:prstGeom prst="rect">
            <a:avLst/>
          </a:prstGeom>
          <a:noFill/>
          <a:ln>
            <a:noFill/>
          </a:ln>
        </p:spPr>
        <p:txBody>
          <a:bodyPr bIns="91425" rIns="91425" lIns="91425" t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p:txBody>
      </p:sp>
      <p:sp>
        <p:nvSpPr>
          <p:cNvPr id="32" name="Shape 32"/>
          <p:cNvSpPr txBox="1"/>
          <p:nvPr>
            <p:ph idx="1" type="body"/>
          </p:nvPr>
        </p:nvSpPr>
        <p:spPr>
          <a:xfrm>
            <a:off y="1947332" x="457200"/>
            <a:ext cy="4620299"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33" name="Shape 33"/>
        <p:cNvGrpSpPr/>
        <p:nvPr/>
      </p:nvGrpSpPr>
      <p:grpSpPr>
        <a:xfrm>
          <a:off y="0" x="0"/>
          <a:ext cy="0" cx="0"/>
          <a:chOff y="0" x="0"/>
          <a:chExt cy="0" cx="0"/>
        </a:xfrm>
      </p:grpSpPr>
      <p:sp>
        <p:nvSpPr>
          <p:cNvPr id="34" name="Shape 34"/>
          <p:cNvSpPr/>
          <p:nvPr/>
        </p:nvSpPr>
        <p:spPr>
          <a:xfrm>
            <a:off y="274636" x="0"/>
            <a:ext cy="1554300" cx="8686800"/>
          </a:xfrm>
          <a:prstGeom prst="rect">
            <a:avLst/>
          </a:prstGeom>
          <a:solidFill>
            <a:schemeClr val="dk2"/>
          </a:solidFill>
          <a:ln>
            <a:noFill/>
          </a:ln>
        </p:spPr>
        <p:txBody>
          <a:bodyPr bIns="45700" rIns="91425" lIns="91425" tIns="45700" anchor="ctr" anchorCtr="0">
            <a:noAutofit/>
          </a:bodyPr>
          <a:lstStyle/>
          <a:p/>
        </p:txBody>
      </p:sp>
      <p:sp>
        <p:nvSpPr>
          <p:cNvPr id="35" name="Shape 35"/>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a:spcBef>
                <a:spcPts val="0"/>
              </a:spcBef>
              <a:buSzPct val="100000"/>
              <a:buFont typeface="Arial"/>
              <a:buNone/>
              <a:defRPr b="1" sz="4800">
                <a:solidFill>
                  <a:schemeClr val="lt1"/>
                </a:solidFill>
                <a:latin typeface="Arial"/>
                <a:ea typeface="Arial"/>
                <a:cs typeface="Arial"/>
                <a:sym typeface="Arial"/>
              </a:defRPr>
            </a:lvl1pPr>
            <a:lvl2pPr algn="l" rtl="0">
              <a:spcBef>
                <a:spcPts val="0"/>
              </a:spcBef>
              <a:buSzPct val="100000"/>
              <a:buFont typeface="Arial"/>
              <a:buNone/>
              <a:defRPr b="1" sz="4800">
                <a:solidFill>
                  <a:schemeClr val="lt1"/>
                </a:solidFill>
                <a:latin typeface="Arial"/>
                <a:ea typeface="Arial"/>
                <a:cs typeface="Arial"/>
                <a:sym typeface="Arial"/>
              </a:defRPr>
            </a:lvl2pPr>
            <a:lvl3pPr algn="l" rtl="0">
              <a:spcBef>
                <a:spcPts val="0"/>
              </a:spcBef>
              <a:buSzPct val="100000"/>
              <a:buFont typeface="Arial"/>
              <a:buNone/>
              <a:defRPr b="1" sz="4800">
                <a:solidFill>
                  <a:schemeClr val="lt1"/>
                </a:solidFill>
                <a:latin typeface="Arial"/>
                <a:ea typeface="Arial"/>
                <a:cs typeface="Arial"/>
                <a:sym typeface="Arial"/>
              </a:defRPr>
            </a:lvl3pPr>
            <a:lvl4pPr algn="l" rtl="0">
              <a:spcBef>
                <a:spcPts val="0"/>
              </a:spcBef>
              <a:buSzPct val="100000"/>
              <a:buFont typeface="Arial"/>
              <a:buNone/>
              <a:defRPr b="1" sz="4800">
                <a:solidFill>
                  <a:schemeClr val="lt1"/>
                </a:solidFill>
                <a:latin typeface="Arial"/>
                <a:ea typeface="Arial"/>
                <a:cs typeface="Arial"/>
                <a:sym typeface="Arial"/>
              </a:defRPr>
            </a:lvl4pPr>
            <a:lvl5pPr algn="l" rtl="0">
              <a:spcBef>
                <a:spcPts val="0"/>
              </a:spcBef>
              <a:buSzPct val="100000"/>
              <a:buFont typeface="Arial"/>
              <a:buNone/>
              <a:defRPr b="1" sz="4800">
                <a:solidFill>
                  <a:schemeClr val="lt1"/>
                </a:solidFill>
                <a:latin typeface="Arial"/>
                <a:ea typeface="Arial"/>
                <a:cs typeface="Arial"/>
                <a:sym typeface="Arial"/>
              </a:defRPr>
            </a:lvl5pPr>
            <a:lvl6pPr algn="l" rtl="0">
              <a:spcBef>
                <a:spcPts val="0"/>
              </a:spcBef>
              <a:buSzPct val="100000"/>
              <a:buFont typeface="Arial"/>
              <a:buNone/>
              <a:defRPr b="1" sz="4800">
                <a:solidFill>
                  <a:schemeClr val="lt1"/>
                </a:solidFill>
                <a:latin typeface="Arial"/>
                <a:ea typeface="Arial"/>
                <a:cs typeface="Arial"/>
                <a:sym typeface="Arial"/>
              </a:defRPr>
            </a:lvl6pPr>
            <a:lvl7pPr algn="l" rtl="0">
              <a:spcBef>
                <a:spcPts val="0"/>
              </a:spcBef>
              <a:buSzPct val="100000"/>
              <a:buFont typeface="Arial"/>
              <a:buNone/>
              <a:defRPr b="1" sz="4800">
                <a:solidFill>
                  <a:schemeClr val="lt1"/>
                </a:solidFill>
                <a:latin typeface="Arial"/>
                <a:ea typeface="Arial"/>
                <a:cs typeface="Arial"/>
                <a:sym typeface="Arial"/>
              </a:defRPr>
            </a:lvl7pPr>
            <a:lvl8pPr algn="l" rtl="0">
              <a:spcBef>
                <a:spcPts val="0"/>
              </a:spcBef>
              <a:buSzPct val="100000"/>
              <a:buFont typeface="Arial"/>
              <a:buNone/>
              <a:defRPr b="1" sz="4800">
                <a:solidFill>
                  <a:schemeClr val="lt1"/>
                </a:solidFill>
                <a:latin typeface="Arial"/>
                <a:ea typeface="Arial"/>
                <a:cs typeface="Arial"/>
                <a:sym typeface="Arial"/>
              </a:defRPr>
            </a:lvl8pPr>
            <a:lvl9pPr algn="l" rtl="0">
              <a:spcBef>
                <a:spcPts val="0"/>
              </a:spcBef>
              <a:buSzPct val="100000"/>
              <a:buFont typeface="Arial"/>
              <a:buNone/>
              <a:defRPr b="1" sz="4800">
                <a:solidFill>
                  <a:schemeClr val="lt1"/>
                </a:solidFill>
                <a:latin typeface="Arial"/>
                <a:ea typeface="Arial"/>
                <a:cs typeface="Arial"/>
                <a:sym typeface="Arial"/>
              </a:defRPr>
            </a:lvl9pPr>
          </a:lstStyle>
          <a:p/>
        </p:txBody>
      </p:sp>
      <p:sp>
        <p:nvSpPr>
          <p:cNvPr id="36" name="Shape 36"/>
          <p:cNvSpPr txBox="1"/>
          <p:nvPr>
            <p:ph idx="1" type="body"/>
          </p:nvPr>
        </p:nvSpPr>
        <p:spPr>
          <a:xfrm>
            <a:off y="1947332" x="457200"/>
            <a:ext cy="4620299" cx="40302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37" name="Shape 37"/>
          <p:cNvSpPr txBox="1"/>
          <p:nvPr>
            <p:ph idx="2" type="body"/>
          </p:nvPr>
        </p:nvSpPr>
        <p:spPr>
          <a:xfrm>
            <a:off y="1949211" x="4656667"/>
            <a:ext cy="4620299" cx="40302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_rels/slideMaster2.xml.rels><?xml version="1.0" encoding="UTF-8" standalone="yes"?><Relationships xmlns="http://schemas.openxmlformats.org/package/2006/relationships"><Relationship Target="../slideLayouts/slideLayout8.xml" Type="http://schemas.openxmlformats.org/officeDocument/2006/relationships/slideLayout" Id="rId2"/><Relationship Target="../slideLayouts/slideLayout7.xml" Type="http://schemas.openxmlformats.org/officeDocument/2006/relationships/slideLayout" Id="rId1"/><Relationship Target="../slideLayouts/slideLayout10.xml" Type="http://schemas.openxmlformats.org/officeDocument/2006/relationships/slideLayout" Id="rId4"/><Relationship Target="../slideLayouts/slideLayout9.xml" Type="http://schemas.openxmlformats.org/officeDocument/2006/relationships/slideLayout" Id="rId3"/><Relationship Target="../slideLayouts/slideLayout12.xml" Type="http://schemas.openxmlformats.org/officeDocument/2006/relationships/slideLayout" Id="rId6"/><Relationship Target="../slideLayouts/slideLayout11.xml" Type="http://schemas.openxmlformats.org/officeDocument/2006/relationships/slideLayout" Id="rId5"/><Relationship Target="../theme/theme2.xml" Type="http://schemas.openxmlformats.org/officeDocument/2006/relationships/theme" Id="rId7"/></Relationships>
</file>

<file path=ppt/slideMasters/_rels/slideMaster3.xml.rels><?xml version="1.0" encoding="UTF-8" standalone="yes"?><Relationships xmlns="http://schemas.openxmlformats.org/package/2006/relationships"><Relationship Target="../slideLayouts/slideLayout14.xml" Type="http://schemas.openxmlformats.org/officeDocument/2006/relationships/slideLayout" Id="rId2"/><Relationship Target="../slideLayouts/slideLayout13.xml" Type="http://schemas.openxmlformats.org/officeDocument/2006/relationships/slideLayout" Id="rId1"/><Relationship Target="../slideLayouts/slideLayout16.xml" Type="http://schemas.openxmlformats.org/officeDocument/2006/relationships/slideLayout" Id="rId4"/><Relationship Target="../slideLayouts/slideLayout15.xml" Type="http://schemas.openxmlformats.org/officeDocument/2006/relationships/slideLayout" Id="rId3"/><Relationship Target="../slideLayouts/slideLayout18.xml" Type="http://schemas.openxmlformats.org/officeDocument/2006/relationships/slideLayout" Id="rId6"/><Relationship Target="../slideLayouts/slideLayout17.xml" Type="http://schemas.openxmlformats.org/officeDocument/2006/relationships/slideLayout" Id="rId5"/><Relationship Target="../theme/theme5.xml" Type="http://schemas.openxmlformats.org/officeDocument/2006/relationships/theme" Id="rId7"/></Relationships>
</file>

<file path=ppt/slideMasters/_rels/slideMaster4.xml.rels><?xml version="1.0" encoding="UTF-8" standalone="yes"?><Relationships xmlns="http://schemas.openxmlformats.org/package/2006/relationships"><Relationship Target="../slideLayouts/slideLayout20.xml" Type="http://schemas.openxmlformats.org/officeDocument/2006/relationships/slideLayout" Id="rId2"/><Relationship Target="../slideLayouts/slideLayout19.xml" Type="http://schemas.openxmlformats.org/officeDocument/2006/relationships/slideLayout" Id="rId1"/><Relationship Target="../slideLayouts/slideLayout22.xml" Type="http://schemas.openxmlformats.org/officeDocument/2006/relationships/slideLayout" Id="rId4"/><Relationship Target="../slideLayouts/slideLayout21.xml" Type="http://schemas.openxmlformats.org/officeDocument/2006/relationships/slideLayout" Id="rId3"/><Relationship Target="../slideLayouts/slideLayout24.xml" Type="http://schemas.openxmlformats.org/officeDocument/2006/relationships/slideLayout" Id="rId6"/><Relationship Target="../slideLayouts/slideLayout23.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rgbClr val="000000"/>
              </a:buClr>
              <a:buSzPct val="166666"/>
              <a:buFont typeface="Arial"/>
              <a:buChar char="•"/>
              <a:defRPr strike="noStrike" u="none" b="0" cap="none" baseline="0" sz="3000" i="0">
                <a:solidFill>
                  <a:srgbClr val="000000"/>
                </a:solidFill>
                <a:latin typeface="Arial"/>
                <a:ea typeface="Arial"/>
                <a:cs typeface="Arial"/>
                <a:sym typeface="Arial"/>
              </a:defRPr>
            </a:lvl1pPr>
            <a:lvl2pPr algn="l" rtl="0" indent="-285750" marL="742950">
              <a:spcBef>
                <a:spcPts val="480"/>
              </a:spcBef>
              <a:buClr>
                <a:srgbClr val="000000"/>
              </a:buClr>
              <a:buSzPct val="100000"/>
              <a:buFont typeface="Courier New"/>
              <a:buChar char="o"/>
              <a:defRPr strike="noStrike" u="none" b="0" cap="none" baseline="0" sz="2400" i="0">
                <a:solidFill>
                  <a:srgbClr val="000000"/>
                </a:solidFill>
                <a:latin typeface="Arial"/>
                <a:ea typeface="Arial"/>
                <a:cs typeface="Arial"/>
                <a:sym typeface="Arial"/>
              </a:defRPr>
            </a:lvl2pPr>
            <a:lvl3pPr algn="l" rtl="0" indent="-228600" marL="1143000">
              <a:spcBef>
                <a:spcPts val="480"/>
              </a:spcBef>
              <a:buClr>
                <a:srgbClr val="000000"/>
              </a:buClr>
              <a:buSzPct val="100000"/>
              <a:buFont typeface="Wingdings"/>
              <a:buChar char="§"/>
              <a:defRPr strike="noStrike" u="none" b="0" cap="none" baseline="0" sz="2400" i="0">
                <a:solidFill>
                  <a:srgbClr val="000000"/>
                </a:solidFill>
                <a:latin typeface="Arial"/>
                <a:ea typeface="Arial"/>
                <a:cs typeface="Arial"/>
                <a:sym typeface="Arial"/>
              </a:defRPr>
            </a:lvl3pPr>
            <a:lvl4pPr algn="l" rtl="0" indent="-228600" marL="1600200">
              <a:spcBef>
                <a:spcPts val="360"/>
              </a:spcBef>
              <a:buClr>
                <a:srgbClr val="000000"/>
              </a:buClr>
              <a:buSzPct val="166666"/>
              <a:buFont typeface="Arial"/>
              <a:buChar char="•"/>
              <a:defRPr strike="noStrike" u="none" b="0" cap="none" baseline="0" sz="1800" i="0">
                <a:solidFill>
                  <a:srgbClr val="000000"/>
                </a:solidFill>
                <a:latin typeface="Arial"/>
                <a:ea typeface="Arial"/>
                <a:cs typeface="Arial"/>
                <a:sym typeface="Arial"/>
              </a:defRPr>
            </a:lvl4pPr>
            <a:lvl5pPr algn="l" rtl="0" indent="-228600" marL="2057400">
              <a:spcBef>
                <a:spcPts val="360"/>
              </a:spcBef>
              <a:buClr>
                <a:srgbClr val="000000"/>
              </a:buClr>
              <a:buSzPct val="100000"/>
              <a:buFont typeface="Courier New"/>
              <a:buChar char="o"/>
              <a:defRPr strike="noStrike" u="none" b="0" cap="none" baseline="0" sz="1800" i="0">
                <a:solidFill>
                  <a:srgbClr val="000000"/>
                </a:solidFill>
                <a:latin typeface="Arial"/>
                <a:ea typeface="Arial"/>
                <a:cs typeface="Arial"/>
                <a:sym typeface="Arial"/>
              </a:defRPr>
            </a:lvl5pPr>
            <a:lvl6pPr algn="l" rtl="0" indent="-228600" marL="2514600">
              <a:spcBef>
                <a:spcPts val="360"/>
              </a:spcBef>
              <a:buClr>
                <a:srgbClr val="000000"/>
              </a:buClr>
              <a:buSzPct val="100000"/>
              <a:buFont typeface="Wingdings"/>
              <a:buChar char="§"/>
              <a:defRPr strike="noStrike" u="none" b="0" cap="none" baseline="0" sz="1800" i="0">
                <a:solidFill>
                  <a:srgbClr val="000000"/>
                </a:solidFill>
                <a:latin typeface="Arial"/>
                <a:ea typeface="Arial"/>
                <a:cs typeface="Arial"/>
                <a:sym typeface="Arial"/>
              </a:defRPr>
            </a:lvl6pPr>
            <a:lvl7pPr algn="l" rtl="0" indent="-228600" marL="2971800">
              <a:spcBef>
                <a:spcPts val="360"/>
              </a:spcBef>
              <a:buClr>
                <a:srgbClr val="000000"/>
              </a:buClr>
              <a:buSzPct val="166666"/>
              <a:buFont typeface="Arial"/>
              <a:buChar char="•"/>
              <a:defRPr strike="noStrike" u="none" b="0" cap="none" baseline="0" sz="1800" i="0">
                <a:solidFill>
                  <a:srgbClr val="000000"/>
                </a:solidFill>
                <a:latin typeface="Arial"/>
                <a:ea typeface="Arial"/>
                <a:cs typeface="Arial"/>
                <a:sym typeface="Arial"/>
              </a:defRPr>
            </a:lvl7pPr>
            <a:lvl8pPr algn="l" rtl="0" indent="-228600" marL="3429000">
              <a:spcBef>
                <a:spcPts val="360"/>
              </a:spcBef>
              <a:buClr>
                <a:srgbClr val="000000"/>
              </a:buClr>
              <a:buSzPct val="100000"/>
              <a:buFont typeface="Courier New"/>
              <a:buChar char="o"/>
              <a:defRPr strike="noStrike" u="none" b="0" cap="none" baseline="0" sz="1800" i="0">
                <a:solidFill>
                  <a:srgbClr val="000000"/>
                </a:solidFill>
                <a:latin typeface="Arial"/>
                <a:ea typeface="Arial"/>
                <a:cs typeface="Arial"/>
                <a:sym typeface="Arial"/>
              </a:defRPr>
            </a:lvl8pPr>
            <a:lvl9pPr algn="l" rtl="0" indent="-228600" marL="3886200">
              <a:spcBef>
                <a:spcPts val="360"/>
              </a:spcBef>
              <a:buClr>
                <a:srgbClr val="000000"/>
              </a:buClr>
              <a:buSzPct val="100000"/>
              <a:buFont typeface="Wingdings"/>
              <a:buChar char="§"/>
              <a:defRPr strike="noStrike" u="none" b="0" cap="none" baseline="0" sz="1800" i="0">
                <a:solidFill>
                  <a:srgbClr val="000000"/>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 name="Shape 22"/>
        <p:cNvGrpSpPr/>
        <p:nvPr/>
      </p:nvGrpSpPr>
      <p:grpSpPr>
        <a:xfrm>
          <a:off y="0" x="0"/>
          <a:ext cy="0" cx="0"/>
          <a:chOff y="0" x="0"/>
          <a:chExt cy="0" cx="0"/>
        </a:xfrm>
      </p:grpSpPr>
      <p:sp>
        <p:nvSpPr>
          <p:cNvPr id="23" name="Shape 23"/>
          <p:cNvSpPr txBox="1"/>
          <p:nvPr>
            <p:ph type="title"/>
          </p:nvPr>
        </p:nvSpPr>
        <p:spPr>
          <a:xfrm>
            <a:off y="274637" x="457200"/>
            <a:ext cy="1522199" cx="8229600"/>
          </a:xfrm>
          <a:prstGeom prst="rect">
            <a:avLst/>
          </a:prstGeom>
          <a:noFill/>
          <a:ln>
            <a:noFill/>
          </a:ln>
        </p:spPr>
        <p:txBody>
          <a:bodyPr bIns="91425" rIns="91425" lIns="91425" tIns="91425" anchor="b" anchorCtr="0"/>
          <a:lstStyle>
            <a:lvl1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1pPr>
            <a:lvl2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2pPr>
            <a:lvl3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3pPr>
            <a:lvl4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4pPr>
            <a:lvl5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5pPr>
            <a:lvl6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6pPr>
            <a:lvl7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7pPr>
            <a:lvl8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8pPr>
            <a:lvl9pPr algn="l" rtl="0" indent="304800" marL="0">
              <a:spcBef>
                <a:spcPts val="0"/>
              </a:spcBef>
              <a:buClr>
                <a:schemeClr val="lt1"/>
              </a:buClr>
              <a:buSzPct val="100000"/>
              <a:buFont typeface="Arial"/>
              <a:buNone/>
              <a:defRPr strike="noStrike" u="none" b="1" cap="none" baseline="0" sz="4800" i="0">
                <a:solidFill>
                  <a:schemeClr val="lt1"/>
                </a:solidFill>
                <a:latin typeface="Arial"/>
                <a:ea typeface="Arial"/>
                <a:cs typeface="Arial"/>
                <a:sym typeface="Arial"/>
              </a:defRPr>
            </a:lvl9pPr>
          </a:lstStyle>
          <a:p/>
        </p:txBody>
      </p:sp>
      <p:sp>
        <p:nvSpPr>
          <p:cNvPr id="24" name="Shape 24"/>
          <p:cNvSpPr txBox="1"/>
          <p:nvPr>
            <p:ph idx="1" type="body"/>
          </p:nvPr>
        </p:nvSpPr>
        <p:spPr>
          <a:xfrm>
            <a:off y="1947332" x="457200"/>
            <a:ext cy="4620299" cx="8229600"/>
          </a:xfrm>
          <a:prstGeom prst="rect">
            <a:avLst/>
          </a:prstGeom>
          <a:noFill/>
          <a:ln>
            <a:noFill/>
          </a:ln>
        </p:spPr>
        <p:txBody>
          <a:bodyPr bIns="91425" rIns="91425" lIns="91425" tIns="91425" anchor="t" anchorCtr="0"/>
          <a:lstStyle>
            <a:lvl1pPr algn="l" rtl="0" indent="-342900" marL="342900">
              <a:spcBef>
                <a:spcPts val="600"/>
              </a:spcBef>
              <a:buClr>
                <a:schemeClr val="dk2"/>
              </a:buClr>
              <a:buSzPct val="166666"/>
              <a:buFont typeface="Arial"/>
              <a:buChar char="•"/>
              <a:defRPr strike="noStrike" u="none" b="0" cap="none" baseline="0" sz="3000" i="0">
                <a:solidFill>
                  <a:schemeClr val="dk2"/>
                </a:solidFill>
                <a:latin typeface="Arial"/>
                <a:ea typeface="Arial"/>
                <a:cs typeface="Arial"/>
                <a:sym typeface="Arial"/>
              </a:defRPr>
            </a:lvl1pPr>
            <a:lvl2pPr algn="l" rtl="0" indent="-285750" marL="742950">
              <a:spcBef>
                <a:spcPts val="480"/>
              </a:spcBef>
              <a:buClr>
                <a:schemeClr val="dk2"/>
              </a:buClr>
              <a:buSzPct val="100000"/>
              <a:buFont typeface="Courier New"/>
              <a:buChar char="o"/>
              <a:defRPr strike="noStrike" u="none" b="0" cap="none" baseline="0" sz="2400" i="0">
                <a:solidFill>
                  <a:schemeClr val="dk2"/>
                </a:solidFill>
                <a:latin typeface="Arial"/>
                <a:ea typeface="Arial"/>
                <a:cs typeface="Arial"/>
                <a:sym typeface="Arial"/>
              </a:defRPr>
            </a:lvl2pPr>
            <a:lvl3pPr algn="l" rtl="0" indent="-228600" marL="1143000">
              <a:spcBef>
                <a:spcPts val="480"/>
              </a:spcBef>
              <a:buClr>
                <a:schemeClr val="dk2"/>
              </a:buClr>
              <a:buSzPct val="100000"/>
              <a:buFont typeface="Wingdings"/>
              <a:buChar char="§"/>
              <a:defRPr strike="noStrike" u="none" b="0" cap="none" baseline="0" sz="2400" i="0">
                <a:solidFill>
                  <a:schemeClr val="dk2"/>
                </a:solidFill>
                <a:latin typeface="Arial"/>
                <a:ea typeface="Arial"/>
                <a:cs typeface="Arial"/>
                <a:sym typeface="Arial"/>
              </a:defRPr>
            </a:lvl3pPr>
            <a:lvl4pPr algn="l" rtl="0" indent="-228600" marL="16002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4pPr>
            <a:lvl5pPr algn="l" rtl="0" indent="-228600" marL="20574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5pPr>
            <a:lvl6pPr algn="l" rtl="0" indent="-228600" marL="25146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6pPr>
            <a:lvl7pPr algn="l" rtl="0" indent="-228600" marL="29718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7pPr>
            <a:lvl8pPr algn="l" rtl="0" indent="-228600" marL="34290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8pPr>
            <a:lvl9pPr algn="l" rtl="0" indent="-228600" marL="38862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54" r:id="rId1"/>
    <p:sldLayoutId id="2147483655" r:id="rId2"/>
    <p:sldLayoutId id="2147483656" r:id="rId3"/>
    <p:sldLayoutId id="2147483657" r:id="rId4"/>
    <p:sldLayoutId id="2147483658" r:id="rId5"/>
    <p:sldLayoutId id="2147483659"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5" name="Shape 45"/>
        <p:cNvGrpSpPr/>
        <p:nvPr/>
      </p:nvGrpSpPr>
      <p:grpSpPr>
        <a:xfrm>
          <a:off y="0" x="0"/>
          <a:ext cy="0" cx="0"/>
          <a:chOff y="0" x="0"/>
          <a:chExt cy="0" cx="0"/>
        </a:xfrm>
      </p:grpSpPr>
      <p:sp>
        <p:nvSpPr>
          <p:cNvPr id="46" name="Shape 46"/>
          <p:cNvSpPr txBox="1"/>
          <p:nvPr>
            <p:ph type="title"/>
          </p:nvPr>
        </p:nvSpPr>
        <p:spPr>
          <a:xfrm>
            <a:off y="274637" x="457200"/>
            <a:ext cy="1325700" cx="8229600"/>
          </a:xfrm>
          <a:prstGeom prst="rect">
            <a:avLst/>
          </a:prstGeom>
          <a:noFill/>
          <a:ln>
            <a:noFill/>
          </a:ln>
        </p:spPr>
        <p:txBody>
          <a:bodyPr bIns="91425" rIns="91425" lIns="91425" tIns="91425" anchor="b" anchorCtr="0"/>
          <a:lstStyle>
            <a:lvl1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1pPr>
            <a:lvl2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2pPr>
            <a:lvl3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3pPr>
            <a:lvl4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4pPr>
            <a:lvl5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5pPr>
            <a:lvl6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6pPr>
            <a:lvl7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7pPr>
            <a:lvl8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8pPr>
            <a:lvl9pPr algn="l" rtl="0" indent="254000" marL="0">
              <a:spcBef>
                <a:spcPts val="0"/>
              </a:spcBef>
              <a:buClr>
                <a:srgbClr val="00387E"/>
              </a:buClr>
              <a:buSzPct val="100000"/>
              <a:buFont typeface="Trebuchet MS"/>
              <a:buNone/>
              <a:defRPr strike="noStrike" u="none" b="1" cap="none" baseline="0" sz="4000" i="0">
                <a:solidFill>
                  <a:srgbClr val="00387E"/>
                </a:solidFill>
                <a:latin typeface="Trebuchet MS"/>
                <a:ea typeface="Trebuchet MS"/>
                <a:cs typeface="Trebuchet MS"/>
                <a:sym typeface="Trebuchet MS"/>
              </a:defRPr>
            </a:lvl9pPr>
          </a:lstStyle>
          <a:p/>
        </p:txBody>
      </p:sp>
      <p:sp>
        <p:nvSpPr>
          <p:cNvPr id="47" name="Shape 47"/>
          <p:cNvSpPr txBox="1"/>
          <p:nvPr>
            <p:ph idx="1" type="body"/>
          </p:nvPr>
        </p:nvSpPr>
        <p:spPr>
          <a:xfrm>
            <a:off y="1727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trike="noStrike" u="none" b="0" cap="none" baseline="0" sz="3200" i="0">
                <a:solidFill>
                  <a:schemeClr val="dk2"/>
                </a:solidFill>
                <a:latin typeface="Trebuchet MS"/>
                <a:ea typeface="Trebuchet MS"/>
                <a:cs typeface="Trebuchet MS"/>
                <a:sym typeface="Trebuchet MS"/>
              </a:defRPr>
            </a:lvl1pPr>
            <a:lvl2pPr algn="l" rtl="0" indent="-285750" marL="742950">
              <a:spcBef>
                <a:spcPts val="560"/>
              </a:spcBef>
              <a:buClr>
                <a:schemeClr val="dk2"/>
              </a:buClr>
              <a:buSzPct val="100000"/>
              <a:buFont typeface="Courier New"/>
              <a:buChar char="o"/>
              <a:defRPr strike="noStrike" u="none" b="0" cap="none" baseline="0" sz="2800" i="0">
                <a:solidFill>
                  <a:schemeClr val="dk2"/>
                </a:solidFill>
                <a:latin typeface="Trebuchet MS"/>
                <a:ea typeface="Trebuchet MS"/>
                <a:cs typeface="Trebuchet MS"/>
                <a:sym typeface="Trebuchet MS"/>
              </a:defRPr>
            </a:lvl2pPr>
            <a:lvl3pPr algn="l" rtl="0" indent="-228600" marL="1143000">
              <a:spcBef>
                <a:spcPts val="480"/>
              </a:spcBef>
              <a:buClr>
                <a:schemeClr val="dk2"/>
              </a:buClr>
              <a:buSzPct val="100000"/>
              <a:buFont typeface="Wingdings"/>
              <a:buChar char="§"/>
              <a:defRPr strike="noStrike" u="none" b="0" cap="none" baseline="0" sz="2400" i="0">
                <a:solidFill>
                  <a:schemeClr val="dk2"/>
                </a:solidFill>
                <a:latin typeface="Trebuchet MS"/>
                <a:ea typeface="Trebuchet MS"/>
                <a:cs typeface="Trebuchet MS"/>
                <a:sym typeface="Trebuchet MS"/>
              </a:defRPr>
            </a:lvl3pPr>
            <a:lvl4pPr algn="l" rtl="0" indent="-228600" marL="1600200">
              <a:spcBef>
                <a:spcPts val="400"/>
              </a:spcBef>
              <a:buClr>
                <a:schemeClr val="dk2"/>
              </a:buClr>
              <a:buSzPct val="166666"/>
              <a:buFont typeface="Arial"/>
              <a:buChar char="•"/>
              <a:defRPr strike="noStrike" u="none" b="0" cap="none" baseline="0" sz="2000" i="0">
                <a:solidFill>
                  <a:schemeClr val="dk2"/>
                </a:solidFill>
                <a:latin typeface="Trebuchet MS"/>
                <a:ea typeface="Trebuchet MS"/>
                <a:cs typeface="Trebuchet MS"/>
                <a:sym typeface="Trebuchet MS"/>
              </a:defRPr>
            </a:lvl4pPr>
            <a:lvl5pPr algn="l" rtl="0" indent="-228600" marL="2057400">
              <a:spcBef>
                <a:spcPts val="400"/>
              </a:spcBef>
              <a:buClr>
                <a:schemeClr val="dk2"/>
              </a:buClr>
              <a:buSzPct val="100000"/>
              <a:buFont typeface="Courier New"/>
              <a:buChar char="o"/>
              <a:defRPr strike="noStrike" u="none" b="0" cap="none" baseline="0" sz="2000" i="0">
                <a:solidFill>
                  <a:schemeClr val="dk2"/>
                </a:solidFill>
                <a:latin typeface="Trebuchet MS"/>
                <a:ea typeface="Trebuchet MS"/>
                <a:cs typeface="Trebuchet MS"/>
                <a:sym typeface="Trebuchet MS"/>
              </a:defRPr>
            </a:lvl5pPr>
            <a:lvl6pPr algn="l" rtl="0" indent="-228600" marL="2514600">
              <a:spcBef>
                <a:spcPts val="400"/>
              </a:spcBef>
              <a:buClr>
                <a:schemeClr val="dk2"/>
              </a:buClr>
              <a:buSzPct val="100000"/>
              <a:buFont typeface="Wingdings"/>
              <a:buChar char="§"/>
              <a:defRPr strike="noStrike" u="none" b="0" cap="none" baseline="0" sz="2000" i="0">
                <a:solidFill>
                  <a:schemeClr val="dk2"/>
                </a:solidFill>
                <a:latin typeface="Trebuchet MS"/>
                <a:ea typeface="Trebuchet MS"/>
                <a:cs typeface="Trebuchet MS"/>
                <a:sym typeface="Trebuchet MS"/>
              </a:defRPr>
            </a:lvl6pPr>
            <a:lvl7pPr algn="l" rtl="0" indent="-228600" marL="2971800">
              <a:spcBef>
                <a:spcPts val="400"/>
              </a:spcBef>
              <a:buClr>
                <a:schemeClr val="dk2"/>
              </a:buClr>
              <a:buSzPct val="166666"/>
              <a:buFont typeface="Arial"/>
              <a:buChar char="•"/>
              <a:defRPr strike="noStrike" u="none" b="0" cap="none" baseline="0" sz="2000" i="0">
                <a:solidFill>
                  <a:schemeClr val="dk2"/>
                </a:solidFill>
                <a:latin typeface="Trebuchet MS"/>
                <a:ea typeface="Trebuchet MS"/>
                <a:cs typeface="Trebuchet MS"/>
                <a:sym typeface="Trebuchet MS"/>
              </a:defRPr>
            </a:lvl7pPr>
            <a:lvl8pPr algn="l" rtl="0" indent="-228600" marL="3429000">
              <a:spcBef>
                <a:spcPts val="400"/>
              </a:spcBef>
              <a:buClr>
                <a:schemeClr val="dk2"/>
              </a:buClr>
              <a:buSzPct val="100000"/>
              <a:buFont typeface="Courier New"/>
              <a:buChar char="o"/>
              <a:defRPr strike="noStrike" u="none" b="0" cap="none" baseline="0" sz="2000" i="0">
                <a:solidFill>
                  <a:schemeClr val="dk2"/>
                </a:solidFill>
                <a:latin typeface="Trebuchet MS"/>
                <a:ea typeface="Trebuchet MS"/>
                <a:cs typeface="Trebuchet MS"/>
                <a:sym typeface="Trebuchet MS"/>
              </a:defRPr>
            </a:lvl8pPr>
            <a:lvl9pPr algn="l" rtl="0" indent="-228600" marL="3886200">
              <a:spcBef>
                <a:spcPts val="400"/>
              </a:spcBef>
              <a:buClr>
                <a:schemeClr val="dk2"/>
              </a:buClr>
              <a:buSzPct val="100000"/>
              <a:buFont typeface="Wingdings"/>
              <a:buChar char="§"/>
              <a:defRPr strike="noStrike" u="none" b="0" cap="none" baseline="0" sz="2000" i="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60" r:id="rId1"/>
    <p:sldLayoutId id="2147483661" r:id="rId2"/>
    <p:sldLayoutId id="2147483662" r:id="rId3"/>
    <p:sldLayoutId id="2147483663" r:id="rId4"/>
    <p:sldLayoutId id="2147483664" r:id="rId5"/>
    <p:sldLayoutId id="2147483665"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1" name="Shape 81"/>
        <p:cNvGrpSpPr/>
        <p:nvPr/>
      </p:nvGrpSpPr>
      <p:grpSpPr>
        <a:xfrm>
          <a:off y="0" x="0"/>
          <a:ext cy="0" cx="0"/>
          <a:chOff y="0" x="0"/>
          <a:chExt cy="0" cx="0"/>
        </a:xfrm>
      </p:grpSpPr>
      <p:sp>
        <p:nvSpPr>
          <p:cNvPr id="82" name="Shape 82"/>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83" name="Shape 83"/>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66" r:id="rId1"/>
    <p:sldLayoutId id="2147483667" r:id="rId2"/>
    <p:sldLayoutId id="2147483668" r:id="rId3"/>
    <p:sldLayoutId id="2147483669" r:id="rId4"/>
    <p:sldLayoutId id="2147483670" r:id="rId5"/>
    <p:sldLayoutId id="2147483671"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http://youtube.com/v/TKF6nFzpHBU" Type="http://schemas.openxmlformats.org/officeDocument/2006/relationships/hyperlink" TargetMode="External" Id="rId4"/><Relationship Target="../media/image06.jpg" Type="http://schemas.openxmlformats.org/officeDocument/2006/relationships/image" Id="rId5"/></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http://i.imgur.com/tXvic.gif" Type="http://schemas.openxmlformats.org/officeDocument/2006/relationships/hyperlink" TargetMode="External"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1.gif"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ctrTitle"/>
          </p:nvPr>
        </p:nvSpPr>
        <p:spPr>
          <a:xfrm>
            <a:off y="2111123" x="685800"/>
            <a:ext cy="1546500" cx="7772400"/>
          </a:xfrm>
          <a:prstGeom prst="rect">
            <a:avLst/>
          </a:prstGeom>
        </p:spPr>
        <p:txBody>
          <a:bodyPr bIns="91425" rIns="91425" lIns="91425" tIns="91425" anchor="b" anchorCtr="0">
            <a:noAutofit/>
          </a:bodyPr>
          <a:lstStyle/>
          <a:p>
            <a:pPr rtl="0" lvl="0">
              <a:buNone/>
            </a:pPr>
            <a:r>
              <a:rPr lang="en"/>
              <a:t>Sound Waves and Beats with Vernier Sensors</a:t>
            </a:r>
          </a:p>
        </p:txBody>
      </p:sp>
      <p:sp>
        <p:nvSpPr>
          <p:cNvPr id="101" name="Shape 101"/>
          <p:cNvSpPr txBox="1"/>
          <p:nvPr>
            <p:ph idx="1" type="subTitle"/>
          </p:nvPr>
        </p:nvSpPr>
        <p:spPr>
          <a:xfrm>
            <a:off y="3786737" x="685800"/>
            <a:ext cy="1046400" cx="7772400"/>
          </a:xfrm>
          <a:prstGeom prst="rect">
            <a:avLst/>
          </a:prstGeom>
        </p:spPr>
        <p:txBody>
          <a:bodyPr bIns="91425" rIns="91425" lIns="91425" tIns="91425" anchor="t" anchorCtr="0">
            <a:noAutofit/>
          </a:bodyPr>
          <a:lstStyle/>
          <a:p>
            <a:pPr>
              <a:buNone/>
            </a:pPr>
            <a:r>
              <a:rPr lang="en"/>
              <a:t>Brian Cain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type="title"/>
          </p:nvPr>
        </p:nvSpPr>
        <p:spPr>
          <a:xfrm>
            <a:off y="274637" x="457200"/>
            <a:ext cy="1143000" cx="8229600"/>
          </a:xfrm>
          <a:prstGeom prst="rect">
            <a:avLst/>
          </a:prstGeom>
        </p:spPr>
        <p:txBody>
          <a:bodyPr bIns="91425" rIns="91425" lIns="91425" tIns="91425" anchor="b" anchorCtr="0">
            <a:noAutofit/>
          </a:bodyPr>
          <a:lstStyle/>
          <a:p>
            <a:pPr lvl="0">
              <a:buClr>
                <a:srgbClr val="000000"/>
              </a:buClr>
              <a:buSzPct val="30555"/>
              <a:buFont typeface="Arial"/>
              <a:buNone/>
            </a:pPr>
            <a:r>
              <a:rPr lang="en"/>
              <a:t>Take a Guess, Rate the Wave Y</a:t>
            </a:r>
          </a:p>
        </p:txBody>
      </p:sp>
      <p:sp>
        <p:nvSpPr>
          <p:cNvPr id="160" name="Shape 160"/>
          <p:cNvSpPr txBox="1"/>
          <p:nvPr>
            <p:ph idx="1" type="body"/>
          </p:nvPr>
        </p:nvSpPr>
        <p:spPr>
          <a:xfrm>
            <a:off y="1600200" x="457200"/>
            <a:ext cy="4967700" cx="8229600"/>
          </a:xfrm>
          <a:prstGeom prst="rect">
            <a:avLst/>
          </a:prstGeom>
        </p:spPr>
        <p:txBody>
          <a:bodyPr bIns="91425" rIns="91425" lIns="91425" tIns="91425" anchor="t" anchorCtr="0">
            <a:noAutofit/>
          </a:bodyPr>
          <a:lstStyle/>
          <a:p>
            <a:pPr lvl="0">
              <a:buClr>
                <a:srgbClr val="000000"/>
              </a:buClr>
              <a:buSzPct val="36666"/>
              <a:buFont typeface="Arial"/>
              <a:buNone/>
            </a:pPr>
            <a:r>
              <a:rPr lang="en"/>
              <a:t>Loud, Medium, or Quiet?</a:t>
            </a:r>
          </a:p>
        </p:txBody>
      </p:sp>
      <p:sp>
        <p:nvSpPr>
          <p:cNvPr id="161" name="Shape 161"/>
          <p:cNvSpPr/>
          <p:nvPr/>
        </p:nvSpPr>
        <p:spPr>
          <a:xfrm>
            <a:off y="2611538" x="1270071"/>
            <a:ext cy="4011045" cx="6603857"/>
          </a:xfrm>
          <a:prstGeom prst="rect">
            <a:avLst/>
          </a:prstGeom>
          <a:blipFill>
            <a:blip r:embed="rId3"/>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sp>
        <p:nvSpPr>
          <p:cNvPr id="166" name="Shape 166"/>
          <p:cNvSpPr txBox="1"/>
          <p:nvPr>
            <p:ph type="title"/>
          </p:nvPr>
        </p:nvSpPr>
        <p:spPr>
          <a:xfrm>
            <a:off y="274637" x="457200"/>
            <a:ext cy="1143000" cx="8229600"/>
          </a:xfrm>
          <a:prstGeom prst="rect">
            <a:avLst/>
          </a:prstGeom>
        </p:spPr>
        <p:txBody>
          <a:bodyPr bIns="91425" rIns="91425" lIns="91425" tIns="91425" anchor="b" anchorCtr="0">
            <a:noAutofit/>
          </a:bodyPr>
          <a:lstStyle/>
          <a:p>
            <a:pPr lvl="0">
              <a:buClr>
                <a:srgbClr val="000000"/>
              </a:buClr>
              <a:buSzPct val="30555"/>
              <a:buFont typeface="Arial"/>
              <a:buNone/>
            </a:pPr>
            <a:r>
              <a:rPr lang="en"/>
              <a:t>Take a Guess, Rate the Wave Z</a:t>
            </a:r>
          </a:p>
        </p:txBody>
      </p:sp>
      <p:sp>
        <p:nvSpPr>
          <p:cNvPr id="167" name="Shape 167"/>
          <p:cNvSpPr txBox="1"/>
          <p:nvPr>
            <p:ph idx="1" type="body"/>
          </p:nvPr>
        </p:nvSpPr>
        <p:spPr>
          <a:xfrm>
            <a:off y="1600200" x="457200"/>
            <a:ext cy="4967700" cx="8229600"/>
          </a:xfrm>
          <a:prstGeom prst="rect">
            <a:avLst/>
          </a:prstGeom>
        </p:spPr>
        <p:txBody>
          <a:bodyPr bIns="91425" rIns="91425" lIns="91425" tIns="91425" anchor="t" anchorCtr="0">
            <a:noAutofit/>
          </a:bodyPr>
          <a:lstStyle/>
          <a:p>
            <a:pPr lvl="0">
              <a:buClr>
                <a:srgbClr val="000000"/>
              </a:buClr>
              <a:buSzPct val="36666"/>
              <a:buFont typeface="Arial"/>
              <a:buNone/>
            </a:pPr>
            <a:r>
              <a:rPr lang="en"/>
              <a:t>Loud, Medium, or Quiet?</a:t>
            </a:r>
          </a:p>
        </p:txBody>
      </p:sp>
      <p:sp>
        <p:nvSpPr>
          <p:cNvPr id="168" name="Shape 168"/>
          <p:cNvSpPr/>
          <p:nvPr/>
        </p:nvSpPr>
        <p:spPr>
          <a:xfrm>
            <a:off y="2278487" x="1261250"/>
            <a:ext cy="4021497" cx="6621498"/>
          </a:xfrm>
          <a:prstGeom prst="rect">
            <a:avLst/>
          </a:prstGeom>
          <a:blipFill>
            <a:blip r:embed="rId3"/>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Properties of Waves: Amplitude</a:t>
            </a:r>
          </a:p>
        </p:txBody>
      </p:sp>
      <p:sp>
        <p:nvSpPr>
          <p:cNvPr id="174" name="Shape 17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lang="en" i="1"/>
              <a:t>Amplitude</a:t>
            </a:r>
            <a:r>
              <a:rPr lang="en"/>
              <a:t> is defined as the maximum variation above or below the pressure midpoint</a:t>
            </a:r>
          </a:p>
          <a:p>
            <a:pPr rtl="0" lvl="0">
              <a:buNone/>
            </a:pPr>
            <a:r>
              <a:rPr lang="en"/>
              <a:t>This is closely </a:t>
            </a:r>
          </a:p>
          <a:p>
            <a:pPr rtl="0" lvl="0">
              <a:buNone/>
            </a:pPr>
            <a:r>
              <a:rPr lang="en"/>
              <a:t>related to </a:t>
            </a:r>
            <a:r>
              <a:rPr lang="en" i="1"/>
              <a:t>loudness</a:t>
            </a:r>
          </a:p>
        </p:txBody>
      </p:sp>
      <p:sp>
        <p:nvSpPr>
          <p:cNvPr id="175" name="Shape 175"/>
          <p:cNvSpPr/>
          <p:nvPr/>
        </p:nvSpPr>
        <p:spPr>
          <a:xfrm>
            <a:off y="2586459" x="3709999"/>
            <a:ext cy="3981440" cx="4976800"/>
          </a:xfrm>
          <a:prstGeom prst="rect">
            <a:avLst/>
          </a:prstGeom>
          <a:blipFill>
            <a:blip r:embed="rId3"/>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Waves in Action</a:t>
            </a:r>
          </a:p>
        </p:txBody>
      </p:sp>
      <p:sp>
        <p:nvSpPr>
          <p:cNvPr id="181" name="Shape 181"/>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sp>
        <p:nvSpPr>
          <p:cNvPr id="182" name="Shape 182">
            <a:hlinkClick r:id="rId4"/>
          </p:cNvPr>
          <p:cNvSpPr/>
          <p:nvPr/>
        </p:nvSpPr>
        <p:spPr>
          <a:xfrm>
            <a:off y="1494887" x="1222649"/>
            <a:ext cy="5022637" cx="6698701"/>
          </a:xfrm>
          <a:prstGeom prst="rect">
            <a:avLst/>
          </a:prstGeom>
          <a:blipFill>
            <a:blip r:embed="rId5"/>
            <a:stretch>
              <a:fillRect/>
            </a:stretch>
          </a:blipFill>
          <a:ln>
            <a:noFill/>
          </a:ln>
        </p:spPr>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Properties of Waves: Two Waves</a:t>
            </a:r>
          </a:p>
        </p:txBody>
      </p:sp>
      <p:sp>
        <p:nvSpPr>
          <p:cNvPr id="188" name="Shape 18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lang="en"/>
              <a:t>What happens when multiple waves travel through the air? Such as when a chord is made on a guitar?</a:t>
            </a:r>
          </a:p>
          <a:p>
            <a:pPr rtl="0" lvl="0" indent="-419100" marL="457200">
              <a:buClr>
                <a:srgbClr val="000000"/>
              </a:buClr>
              <a:buSzPct val="166666"/>
              <a:buFont typeface="Arial"/>
              <a:buChar char="•"/>
            </a:pPr>
            <a:r>
              <a:rPr lang="en"/>
              <a:t>Well...this happens.....</a:t>
            </a:r>
          </a:p>
          <a:p>
            <a:r>
              <a:t/>
            </a:r>
          </a:p>
          <a:p>
            <a:pPr rtl="0" lvl="0" indent="-419100" marL="457200">
              <a:buClr>
                <a:srgbClr val="000000"/>
              </a:buClr>
              <a:buSzPct val="166666"/>
              <a:buFont typeface="Arial"/>
              <a:buChar char="•"/>
            </a:pPr>
            <a:r>
              <a:rPr u="sng" lang="en">
                <a:solidFill>
                  <a:schemeClr val="hlink"/>
                </a:solidFill>
                <a:hlinkClick r:id="rId3"/>
              </a:rPr>
              <a:t>Cool Waves!</a:t>
            </a:r>
          </a:p>
          <a:p>
            <a:r>
              <a:t/>
            </a:r>
          </a:p>
          <a:p>
            <a:pPr lvl="0" indent="-419100" marL="457200">
              <a:buClr>
                <a:srgbClr val="000000"/>
              </a:buClr>
              <a:buSzPct val="166666"/>
              <a:buFont typeface="Arial"/>
              <a:buChar char="•"/>
            </a:pPr>
            <a:r>
              <a:rPr lang="en"/>
              <a:t>This is known as </a:t>
            </a:r>
            <a:r>
              <a:rPr lang="en" i="1"/>
              <a:t>beat waves</a:t>
            </a:r>
            <a:r>
              <a:rPr lang="en"/>
              <a:t>, when two different frequencies collide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sp>
        <p:nvSpPr>
          <p:cNvPr id="193" name="Shape 19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Microphones</a:t>
            </a:r>
          </a:p>
        </p:txBody>
      </p:sp>
      <p:sp>
        <p:nvSpPr>
          <p:cNvPr id="194" name="Shape 19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lang="en"/>
              <a:t>Microphones are a sensor of sound waves</a:t>
            </a:r>
          </a:p>
          <a:p>
            <a:pPr rtl="0" lvl="0" indent="-419100" marL="457200">
              <a:buClr>
                <a:srgbClr val="000000"/>
              </a:buClr>
              <a:buSzPct val="166666"/>
              <a:buFont typeface="Arial"/>
              <a:buChar char="•"/>
            </a:pPr>
            <a:r>
              <a:rPr lang="en"/>
              <a:t>How do they work?</a:t>
            </a:r>
          </a:p>
          <a:p>
            <a:pPr rtl="0" lvl="1" indent="-381000" marL="914400">
              <a:buClr>
                <a:srgbClr val="000000"/>
              </a:buClr>
              <a:buSzPct val="80000"/>
              <a:buFont typeface="Courier New"/>
              <a:buChar char="o"/>
            </a:pPr>
            <a:r>
              <a:rPr lang="en"/>
              <a:t>Sound waves travel from a source through the air</a:t>
            </a:r>
          </a:p>
          <a:p>
            <a:pPr rtl="0" lvl="1" indent="-381000" marL="914400">
              <a:buClr>
                <a:srgbClr val="000000"/>
              </a:buClr>
              <a:buSzPct val="80000"/>
              <a:buFont typeface="Courier New"/>
              <a:buChar char="o"/>
            </a:pPr>
            <a:r>
              <a:rPr lang="en"/>
              <a:t>A sensor called a </a:t>
            </a:r>
            <a:r>
              <a:rPr lang="en" i="1"/>
              <a:t>diaphragm</a:t>
            </a:r>
            <a:r>
              <a:rPr lang="en"/>
              <a:t> vibrates to the same frequency of the sound that is gathered by the microphone</a:t>
            </a:r>
          </a:p>
          <a:p>
            <a:pPr lvl="1" indent="-381000" marL="914400">
              <a:buClr>
                <a:srgbClr val="000000"/>
              </a:buClr>
              <a:buSzPct val="80000"/>
              <a:buFont typeface="Courier New"/>
              <a:buChar char="o"/>
            </a:pPr>
            <a:r>
              <a:rPr lang="en"/>
              <a:t>That frequency produced by the diaphragm is translated into a digital signal and sent to a computer</a:t>
            </a:r>
          </a:p>
        </p:txBody>
      </p:sp>
      <p:sp>
        <p:nvSpPr>
          <p:cNvPr id="195" name="Shape 195"/>
          <p:cNvSpPr/>
          <p:nvPr/>
        </p:nvSpPr>
        <p:spPr>
          <a:xfrm>
            <a:off y="4829440" x="3250254"/>
            <a:ext cy="1893784" cx="4740520"/>
          </a:xfrm>
          <a:prstGeom prst="rect">
            <a:avLst/>
          </a:prstGeom>
          <a:blipFill>
            <a:blip r:embed="rId3"/>
            <a:stretch>
              <a:fillRect/>
            </a:stretch>
          </a:blipFill>
          <a:ln>
            <a:noFill/>
          </a:ln>
        </p:spPr>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y="0" x="0"/>
          <a:ext cy="0" cx="0"/>
          <a:chOff y="0" x="0"/>
          <a:chExt cy="0" cx="0"/>
        </a:xfrm>
      </p:grpSpPr>
      <p:sp>
        <p:nvSpPr>
          <p:cNvPr id="200" name="Shape 200"/>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Procedure	: Simple Waves</a:t>
            </a:r>
          </a:p>
        </p:txBody>
      </p:sp>
      <p:sp>
        <p:nvSpPr>
          <p:cNvPr id="201" name="Shape 20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00000"/>
              <a:buFont typeface="Arial"/>
              <a:buAutoNum type="arabicPeriod"/>
            </a:pPr>
            <a:r>
              <a:rPr lang="en"/>
              <a:t>Produce a sound with the instrument, and record it using the microphone and the sensor</a:t>
            </a:r>
          </a:p>
          <a:p>
            <a:pPr rtl="0" lvl="0" indent="-419100" marL="457200">
              <a:buClr>
                <a:srgbClr val="000000"/>
              </a:buClr>
              <a:buSzPct val="100000"/>
              <a:buFont typeface="Arial"/>
              <a:buAutoNum type="arabicPeriod"/>
            </a:pPr>
            <a:r>
              <a:rPr lang="en"/>
              <a:t>Count the cycles of the wave</a:t>
            </a:r>
          </a:p>
          <a:p>
            <a:pPr rtl="0" lvl="0" indent="-419100" marL="457200">
              <a:buClr>
                <a:srgbClr val="000000"/>
              </a:buClr>
              <a:buSzPct val="100000"/>
              <a:buFont typeface="Arial"/>
              <a:buAutoNum type="arabicPeriod"/>
            </a:pPr>
            <a:r>
              <a:rPr lang="en"/>
              <a:t>Determine the period by taking the time interval t, and dividing it by the number of cycles</a:t>
            </a:r>
          </a:p>
          <a:p>
            <a:pPr rtl="0" lvl="0" indent="-419100" marL="457200">
              <a:buClr>
                <a:srgbClr val="000000"/>
              </a:buClr>
              <a:buSzPct val="100000"/>
              <a:buFont typeface="Arial"/>
              <a:buAutoNum type="arabicPeriod"/>
            </a:pPr>
            <a:r>
              <a:rPr lang="en"/>
              <a:t>Calculate the frequency (f = # of cycles / t)</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y="0" x="0"/>
          <a:ext cy="0" cx="0"/>
          <a:chOff y="0" x="0"/>
          <a:chExt cy="0" cx="0"/>
        </a:xfrm>
      </p:grpSpPr>
      <p:sp>
        <p:nvSpPr>
          <p:cNvPr id="206" name="Shape 206"/>
          <p:cNvSpPr txBox="1"/>
          <p:nvPr>
            <p:ph type="title"/>
          </p:nvPr>
        </p:nvSpPr>
        <p:spPr>
          <a:xfrm>
            <a:off y="274637" x="457200"/>
            <a:ext cy="1143000" cx="8229600"/>
          </a:xfrm>
          <a:prstGeom prst="rect">
            <a:avLst/>
          </a:prstGeom>
        </p:spPr>
        <p:txBody>
          <a:bodyPr bIns="91425" rIns="91425" lIns="91425" tIns="91425" anchor="b" anchorCtr="0">
            <a:noAutofit/>
          </a:bodyPr>
          <a:lstStyle/>
          <a:p>
            <a:pPr lvl="0">
              <a:buClr>
                <a:srgbClr val="000000"/>
              </a:buClr>
              <a:buSzPct val="30555"/>
              <a:buFont typeface="Arial"/>
              <a:buNone/>
            </a:pPr>
            <a:r>
              <a:rPr lang="en"/>
              <a:t>Procedure	: Simple Waves</a:t>
            </a:r>
          </a:p>
        </p:txBody>
      </p:sp>
      <p:sp>
        <p:nvSpPr>
          <p:cNvPr id="207" name="Shape 207"/>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5. Determine amplitude (Remember, this is the average distance between the peak of the wave and the pressure midpoint, A</a:t>
            </a:r>
            <a:r>
              <a:rPr baseline="-25000" lang="en"/>
              <a:t>o</a:t>
            </a:r>
            <a:r>
              <a:rPr lang="en"/>
              <a:t>)</a:t>
            </a:r>
          </a:p>
          <a:p>
            <a:pPr rtl="0" lvl="0">
              <a:buNone/>
            </a:pPr>
            <a:r>
              <a:rPr lang="en"/>
              <a:t>6. Repeat again for second tone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y="0" x="0"/>
          <a:ext cy="0" cx="0"/>
          <a:chOff y="0" x="0"/>
          <a:chExt cy="0" cx="0"/>
        </a:xfrm>
      </p:grpSpPr>
      <p:sp>
        <p:nvSpPr>
          <p:cNvPr id="212" name="Shape 212"/>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Graph from Vernier Sensor</a:t>
            </a:r>
          </a:p>
        </p:txBody>
      </p:sp>
      <p:sp>
        <p:nvSpPr>
          <p:cNvPr id="213" name="Shape 213"/>
          <p:cNvSpPr txBox="1"/>
          <p:nvPr>
            <p:ph idx="1" type="body"/>
          </p:nvPr>
        </p:nvSpPr>
        <p:spPr>
          <a:xfrm>
            <a:off y="1600200" x="457200"/>
            <a:ext cy="4967700" cx="8229600"/>
          </a:xfrm>
          <a:prstGeom prst="rect">
            <a:avLst/>
          </a:prstGeom>
        </p:spPr>
        <p:txBody>
          <a:bodyPr bIns="91425" rIns="91425" lIns="91425" tIns="91425" anchor="t" anchorCtr="0">
            <a:noAutofit/>
          </a:bodyPr>
          <a:lstStyle/>
          <a:p/>
        </p:txBody>
      </p:sp>
      <p:sp>
        <p:nvSpPr>
          <p:cNvPr id="214" name="Shape 214"/>
          <p:cNvSpPr/>
          <p:nvPr/>
        </p:nvSpPr>
        <p:spPr>
          <a:xfrm>
            <a:off y="1752075" x="935540"/>
            <a:ext cy="4091438" cx="7272919"/>
          </a:xfrm>
          <a:prstGeom prst="rect">
            <a:avLst/>
          </a:prstGeom>
          <a:blipFill>
            <a:blip r:embed="rId3"/>
            <a:stretch>
              <a:fillRect/>
            </a:stretch>
          </a:blipFill>
          <a:ln>
            <a:noFill/>
          </a:ln>
        </p:spPr>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Analysis</a:t>
            </a:r>
          </a:p>
        </p:txBody>
      </p:sp>
      <p:sp>
        <p:nvSpPr>
          <p:cNvPr id="220" name="Shape 22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lang="en"/>
              <a:t>A sound wave can be modeled by this simple equation on a graph</a:t>
            </a:r>
          </a:p>
          <a:p>
            <a:pPr rtl="0" lvl="1" indent="-381000" marL="914400">
              <a:buClr>
                <a:srgbClr val="000000"/>
              </a:buClr>
              <a:buSzPct val="80000"/>
              <a:buFont typeface="Courier New"/>
              <a:buChar char="o"/>
            </a:pPr>
            <a:r>
              <a:rPr lang="en"/>
              <a:t>y = A * sin(B*t + C) + D</a:t>
            </a:r>
          </a:p>
          <a:p>
            <a:pPr lvl="0" indent="-419100" marL="457200">
              <a:buClr>
                <a:srgbClr val="000000"/>
              </a:buClr>
              <a:buSzPct val="166666"/>
              <a:buFont typeface="Arial"/>
              <a:buChar char="•"/>
            </a:pPr>
            <a:r>
              <a:rPr lang="en"/>
              <a:t>Let's break down this equation...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lang="en"/>
              <a:t>Music is popular among students</a:t>
            </a:r>
          </a:p>
          <a:p>
            <a:pPr lvl="0" indent="-419100" marL="457200">
              <a:buClr>
                <a:srgbClr val="000000"/>
              </a:buClr>
              <a:buSzPct val="166666"/>
              <a:buFont typeface="Arial"/>
              <a:buChar char="•"/>
            </a:pPr>
            <a:r>
              <a:rPr lang="en"/>
              <a:t>Many students play instruments already</a:t>
            </a:r>
          </a:p>
        </p:txBody>
      </p:sp>
      <p:sp>
        <p:nvSpPr>
          <p:cNvPr id="107" name="Shape 10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Reasoning behind the Subject</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y="0" x="0"/>
          <a:ext cy="0" cx="0"/>
          <a:chOff y="0" x="0"/>
          <a:chExt cy="0" cx="0"/>
        </a:xfrm>
      </p:grpSpPr>
      <p:sp>
        <p:nvSpPr>
          <p:cNvPr id="225" name="Shape 22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solidFill>
                  <a:srgbClr val="000000"/>
                </a:solidFill>
              </a:rPr>
              <a:t>y = A * sin(B*t + C) + D</a:t>
            </a:r>
          </a:p>
        </p:txBody>
      </p:sp>
      <p:sp>
        <p:nvSpPr>
          <p:cNvPr id="226" name="Shape 22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u="sng" lang="en"/>
              <a:t>A</a:t>
            </a:r>
            <a:r>
              <a:rPr lang="en"/>
              <a:t> : Amplitude of the wave</a:t>
            </a:r>
          </a:p>
          <a:p>
            <a:pPr rtl="0" lvl="0" indent="-419100" marL="457200">
              <a:buClr>
                <a:srgbClr val="000000"/>
              </a:buClr>
              <a:buSzPct val="166666"/>
              <a:buFont typeface="Arial"/>
              <a:buChar char="•"/>
            </a:pPr>
            <a:r>
              <a:rPr u="sng" lang="en"/>
              <a:t>B</a:t>
            </a:r>
            <a:r>
              <a:rPr lang="en"/>
              <a:t> : </a:t>
            </a:r>
            <a:r>
              <a:rPr lang="en" i="1"/>
              <a:t>2*π*f</a:t>
            </a:r>
            <a:r>
              <a:rPr lang="en"/>
              <a:t>, f being frequency</a:t>
            </a:r>
          </a:p>
          <a:p>
            <a:pPr rtl="0" lvl="0" indent="-419100" marL="457200">
              <a:buClr>
                <a:srgbClr val="000000"/>
              </a:buClr>
              <a:buSzPct val="166666"/>
              <a:buFont typeface="Arial"/>
              <a:buChar char="•"/>
            </a:pPr>
            <a:r>
              <a:rPr u="sng" lang="en"/>
              <a:t>t</a:t>
            </a:r>
            <a:r>
              <a:rPr lang="en"/>
              <a:t> : Time, or the horizontal axis</a:t>
            </a:r>
          </a:p>
          <a:p>
            <a:pPr rtl="0" lvl="0" indent="-419100" marL="457200">
              <a:buClr>
                <a:srgbClr val="000000"/>
              </a:buClr>
              <a:buSzPct val="166666"/>
              <a:buFont typeface="Arial"/>
              <a:buChar char="•"/>
            </a:pPr>
            <a:r>
              <a:rPr u="sng" lang="en"/>
              <a:t>C</a:t>
            </a:r>
            <a:r>
              <a:rPr lang="en"/>
              <a:t> : Shifts the wave left or right</a:t>
            </a:r>
          </a:p>
          <a:p>
            <a:pPr lvl="0" indent="-419100" marL="457200">
              <a:buClr>
                <a:srgbClr val="000000"/>
              </a:buClr>
              <a:buSzPct val="166666"/>
              <a:buFont typeface="Arial"/>
              <a:buChar char="•"/>
            </a:pPr>
            <a:r>
              <a:rPr u="sng" lang="en"/>
              <a:t>D</a:t>
            </a:r>
            <a:r>
              <a:rPr lang="en"/>
              <a:t> : Shifts the wave up or down</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y="0" x="0"/>
          <a:ext cy="0" cx="0"/>
          <a:chOff y="0" x="0"/>
          <a:chExt cy="0" cx="0"/>
        </a:xfrm>
      </p:grpSpPr>
      <p:sp>
        <p:nvSpPr>
          <p:cNvPr id="231" name="Shape 23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Analysis</a:t>
            </a:r>
          </a:p>
        </p:txBody>
      </p:sp>
      <p:sp>
        <p:nvSpPr>
          <p:cNvPr id="232" name="Shape 23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In this part, you can use the sensor equipment to do a "curve fit", which can estimate frequency and amplitude of the wave.</a:t>
            </a:r>
          </a:p>
          <a:p>
            <a:r>
              <a:t/>
            </a:r>
          </a:p>
          <a:p>
            <a:pPr lvl="0">
              <a:buNone/>
            </a:pPr>
            <a:r>
              <a:rPr lang="en"/>
              <a:t>Students can do this at the end to compare their own results with the devices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y="0" x="0"/>
          <a:ext cy="0" cx="0"/>
          <a:chOff y="0" x="0"/>
          <a:chExt cy="0" cx="0"/>
        </a:xfrm>
      </p:grpSpPr>
      <p:sp>
        <p:nvSpPr>
          <p:cNvPr id="237" name="Shape 23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References</a:t>
            </a:r>
          </a:p>
        </p:txBody>
      </p:sp>
      <p:sp>
        <p:nvSpPr>
          <p:cNvPr id="238" name="Shape 23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lang="en"/>
              <a:t>Microphone Image: http://www.mediacollege.com/audio/microphones/how-microphones-work.html</a:t>
            </a:r>
          </a:p>
          <a:p>
            <a:pPr rtl="0" lvl="0" indent="-419100" marL="457200">
              <a:buClr>
                <a:srgbClr val="000000"/>
              </a:buClr>
              <a:buSzPct val="166666"/>
              <a:buFont typeface="Arial"/>
              <a:buChar char="•"/>
            </a:pPr>
            <a:r>
              <a:rPr lang="en"/>
              <a:t>Vernier Sensor Lab: http://www.vernier.com/experiments/pwv/32/sound_waves_and_beats/</a:t>
            </a:r>
          </a:p>
          <a:p>
            <a:pPr rtl="0" lvl="0" indent="-419100" marL="457200">
              <a:buClr>
                <a:srgbClr val="000000"/>
              </a:buClr>
              <a:buSzPct val="166666"/>
              <a:buFont typeface="Arial"/>
              <a:buChar char="•"/>
            </a:pPr>
            <a:r>
              <a:rPr lang="en"/>
              <a:t>http://www.acs.psu.edu/drussell/demos.html</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y="0" x="0"/>
          <a:ext cy="0" cx="0"/>
          <a:chOff y="0" x="0"/>
          <a:chExt cy="0" cx="0"/>
        </a:xfrm>
      </p:grpSpPr>
      <p:sp>
        <p:nvSpPr>
          <p:cNvPr id="243" name="Shape 24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Outside Software Used</a:t>
            </a:r>
          </a:p>
        </p:txBody>
      </p:sp>
      <p:sp>
        <p:nvSpPr>
          <p:cNvPr id="244" name="Shape 244"/>
          <p:cNvSpPr txBox="1"/>
          <p:nvPr>
            <p:ph idx="1" type="body"/>
          </p:nvPr>
        </p:nvSpPr>
        <p:spPr>
          <a:xfrm>
            <a:off y="1600200" x="457200"/>
            <a:ext cy="4967700" cx="8229600"/>
          </a:xfrm>
          <a:prstGeom prst="rect">
            <a:avLst/>
          </a:prstGeom>
        </p:spPr>
        <p:txBody>
          <a:bodyPr bIns="91425" rIns="91425" lIns="91425" tIns="91425" anchor="t" anchorCtr="0">
            <a:noAutofit/>
          </a:bodyPr>
          <a:lstStyle/>
          <a:p>
            <a:pPr lvl="0" indent="-419100" marL="457200">
              <a:buClr>
                <a:srgbClr val="000000"/>
              </a:buClr>
              <a:buSzPct val="166666"/>
              <a:buFont typeface="Arial"/>
              <a:buChar char="•"/>
            </a:pPr>
            <a:r>
              <a:rPr lang="en"/>
              <a:t>Mathematica to generate wave graphics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lang="en"/>
              <a:t>What is a wave?</a:t>
            </a:r>
          </a:p>
          <a:p>
            <a:pPr lvl="0" indent="-419100" marL="457200">
              <a:buClr>
                <a:srgbClr val="000000"/>
              </a:buClr>
              <a:buSzPct val="166666"/>
              <a:buFont typeface="Arial"/>
              <a:buChar char="•"/>
            </a:pPr>
            <a:r>
              <a:rPr lang="en"/>
              <a:t>What types of waves exist?</a:t>
            </a:r>
          </a:p>
        </p:txBody>
      </p:sp>
      <p:sp>
        <p:nvSpPr>
          <p:cNvPr id="113" name="Shape 11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Waves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Sound Wave</a:t>
            </a:r>
          </a:p>
        </p:txBody>
      </p:sp>
      <p:sp>
        <p:nvSpPr>
          <p:cNvPr id="119" name="Shape 11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lang="en"/>
              <a:t>What about a sound wave?</a:t>
            </a:r>
          </a:p>
          <a:p>
            <a:pPr lvl="0" indent="-419100" marL="457200">
              <a:buClr>
                <a:srgbClr val="000000"/>
              </a:buClr>
              <a:buSzPct val="166666"/>
              <a:buFont typeface="Arial"/>
              <a:buChar char="•"/>
            </a:pPr>
            <a:r>
              <a:rPr lang="en"/>
              <a:t>Energy produced by vibration travels through the sound pressure midpoint in the room and is picked up with sensors like microphones or ears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Take a Guess, Rate the Wave A</a:t>
            </a:r>
          </a:p>
        </p:txBody>
      </p:sp>
      <p:sp>
        <p:nvSpPr>
          <p:cNvPr id="125" name="Shape 125"/>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t>High Pitch, Medium Pitch, or Low Pitch?</a:t>
            </a:r>
          </a:p>
        </p:txBody>
      </p:sp>
      <p:sp>
        <p:nvSpPr>
          <p:cNvPr id="126" name="Shape 126"/>
          <p:cNvSpPr/>
          <p:nvPr/>
        </p:nvSpPr>
        <p:spPr>
          <a:xfrm>
            <a:off y="2643141" x="1371424"/>
            <a:ext cy="3837616" cx="6401151"/>
          </a:xfrm>
          <a:prstGeom prst="rect">
            <a:avLst/>
          </a:prstGeom>
          <a:blipFill>
            <a:blip r:embed="rId3"/>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274637" x="457200"/>
            <a:ext cy="1143000" cx="8229600"/>
          </a:xfrm>
          <a:prstGeom prst="rect">
            <a:avLst/>
          </a:prstGeom>
        </p:spPr>
        <p:txBody>
          <a:bodyPr bIns="91425" rIns="91425" lIns="91425" tIns="91425" anchor="b" anchorCtr="0">
            <a:noAutofit/>
          </a:bodyPr>
          <a:lstStyle/>
          <a:p>
            <a:pPr lvl="0">
              <a:buClr>
                <a:srgbClr val="000000"/>
              </a:buClr>
              <a:buSzPct val="30555"/>
              <a:buFont typeface="Arial"/>
              <a:buNone/>
            </a:pPr>
            <a:r>
              <a:rPr lang="en"/>
              <a:t>Take a Guess, Rate the Wave B</a:t>
            </a:r>
          </a:p>
        </p:txBody>
      </p:sp>
      <p:sp>
        <p:nvSpPr>
          <p:cNvPr id="132" name="Shape 132"/>
          <p:cNvSpPr txBox="1"/>
          <p:nvPr>
            <p:ph idx="1" type="body"/>
          </p:nvPr>
        </p:nvSpPr>
        <p:spPr>
          <a:xfrm>
            <a:off y="1600200" x="457200"/>
            <a:ext cy="4967700" cx="8229600"/>
          </a:xfrm>
          <a:prstGeom prst="rect">
            <a:avLst/>
          </a:prstGeom>
        </p:spPr>
        <p:txBody>
          <a:bodyPr bIns="91425" rIns="91425" lIns="91425" tIns="91425" anchor="t" anchorCtr="0">
            <a:noAutofit/>
          </a:bodyPr>
          <a:lstStyle/>
          <a:p>
            <a:pPr lvl="0">
              <a:buClr>
                <a:srgbClr val="000000"/>
              </a:buClr>
              <a:buSzPct val="36666"/>
              <a:buFont typeface="Arial"/>
              <a:buNone/>
            </a:pPr>
            <a:r>
              <a:rPr lang="en"/>
              <a:t>High Pitch, Medium Pitch, or Low Pitch?</a:t>
            </a:r>
          </a:p>
        </p:txBody>
      </p:sp>
      <p:sp>
        <p:nvSpPr>
          <p:cNvPr id="133" name="Shape 133"/>
          <p:cNvSpPr/>
          <p:nvPr/>
        </p:nvSpPr>
        <p:spPr>
          <a:xfrm>
            <a:off y="2328625" x="1142992"/>
            <a:ext cy="4112419" cx="6858015"/>
          </a:xfrm>
          <a:prstGeom prst="rect">
            <a:avLst/>
          </a:prstGeom>
          <a:blipFill>
            <a:blip r:embed="rId3"/>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274637" x="457200"/>
            <a:ext cy="1143000" cx="8229600"/>
          </a:xfrm>
          <a:prstGeom prst="rect">
            <a:avLst/>
          </a:prstGeom>
        </p:spPr>
        <p:txBody>
          <a:bodyPr bIns="91425" rIns="91425" lIns="91425" tIns="91425" anchor="b" anchorCtr="0">
            <a:noAutofit/>
          </a:bodyPr>
          <a:lstStyle/>
          <a:p>
            <a:pPr lvl="0">
              <a:buClr>
                <a:srgbClr val="000000"/>
              </a:buClr>
              <a:buSzPct val="30555"/>
              <a:buFont typeface="Arial"/>
              <a:buNone/>
            </a:pPr>
            <a:r>
              <a:rPr lang="en"/>
              <a:t>Take a Guess, Rate the Wave C</a:t>
            </a:r>
          </a:p>
        </p:txBody>
      </p:sp>
      <p:sp>
        <p:nvSpPr>
          <p:cNvPr id="139" name="Shape 139"/>
          <p:cNvSpPr txBox="1"/>
          <p:nvPr>
            <p:ph idx="1" type="body"/>
          </p:nvPr>
        </p:nvSpPr>
        <p:spPr>
          <a:xfrm>
            <a:off y="1600200" x="457200"/>
            <a:ext cy="4967700" cx="8229600"/>
          </a:xfrm>
          <a:prstGeom prst="rect">
            <a:avLst/>
          </a:prstGeom>
        </p:spPr>
        <p:txBody>
          <a:bodyPr bIns="91425" rIns="91425" lIns="91425" tIns="91425" anchor="t" anchorCtr="0">
            <a:noAutofit/>
          </a:bodyPr>
          <a:lstStyle/>
          <a:p>
            <a:pPr lvl="0">
              <a:buClr>
                <a:srgbClr val="000000"/>
              </a:buClr>
              <a:buSzPct val="36666"/>
              <a:buFont typeface="Arial"/>
              <a:buNone/>
            </a:pPr>
            <a:r>
              <a:rPr lang="en"/>
              <a:t>High Pitch, Medium Pitch, or Low Pitch?</a:t>
            </a:r>
          </a:p>
        </p:txBody>
      </p:sp>
      <p:sp>
        <p:nvSpPr>
          <p:cNvPr id="140" name="Shape 140"/>
          <p:cNvSpPr/>
          <p:nvPr/>
        </p:nvSpPr>
        <p:spPr>
          <a:xfrm>
            <a:off y="2336005" x="1043313"/>
            <a:ext cy="4231894" cx="7057372"/>
          </a:xfrm>
          <a:prstGeom prst="rect">
            <a:avLst/>
          </a:prstGeom>
          <a:blipFill>
            <a:blip r:embed="rId3"/>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sp>
        <p:nvSpPr>
          <p:cNvPr id="145" name="Shape 14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Properties of Waves: Period</a:t>
            </a:r>
          </a:p>
        </p:txBody>
      </p:sp>
      <p:sp>
        <p:nvSpPr>
          <p:cNvPr id="146" name="Shape 14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rgbClr val="000000"/>
              </a:buClr>
              <a:buSzPct val="166666"/>
              <a:buFont typeface="Arial"/>
              <a:buChar char="•"/>
            </a:pPr>
            <a:r>
              <a:rPr lang="en"/>
              <a:t>The </a:t>
            </a:r>
            <a:r>
              <a:rPr lang="en" i="1"/>
              <a:t>period</a:t>
            </a:r>
            <a:r>
              <a:rPr lang="en"/>
              <a:t> of a wave is the time it takes for one complete cycle of repetition</a:t>
            </a:r>
          </a:p>
          <a:p>
            <a:r>
              <a:t/>
            </a:r>
          </a:p>
          <a:p>
            <a:pPr rtl="0" lvl="0">
              <a:buNone/>
            </a:pPr>
            <a:r>
              <a:rPr lang="en"/>
              <a:t>The period</a:t>
            </a:r>
          </a:p>
          <a:p>
            <a:pPr rtl="0" lvl="0">
              <a:buNone/>
            </a:pPr>
            <a:r>
              <a:rPr lang="en"/>
              <a:t>determines the</a:t>
            </a:r>
          </a:p>
          <a:p>
            <a:pPr rtl="0" lvl="0">
              <a:buNone/>
            </a:pPr>
            <a:r>
              <a:rPr lang="en"/>
              <a:t>pitch of a sound</a:t>
            </a:r>
          </a:p>
          <a:p>
            <a:pPr rtl="0" lvl="0">
              <a:buNone/>
            </a:pPr>
            <a:r>
              <a:rPr lang="en"/>
              <a:t>wave</a:t>
            </a:r>
          </a:p>
          <a:p>
            <a:r>
              <a:t/>
            </a:r>
          </a:p>
        </p:txBody>
      </p:sp>
      <p:sp>
        <p:nvSpPr>
          <p:cNvPr id="147" name="Shape 147"/>
          <p:cNvSpPr/>
          <p:nvPr/>
        </p:nvSpPr>
        <p:spPr>
          <a:xfrm>
            <a:off y="2586459" x="3709999"/>
            <a:ext cy="3981440" cx="4976800"/>
          </a:xfrm>
          <a:prstGeom prst="rect">
            <a:avLst/>
          </a:prstGeom>
          <a:blipFill>
            <a:blip r:embed="rId3"/>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type="title"/>
          </p:nvPr>
        </p:nvSpPr>
        <p:spPr>
          <a:xfrm>
            <a:off y="274637" x="457200"/>
            <a:ext cy="1143000" cx="8229600"/>
          </a:xfrm>
          <a:prstGeom prst="rect">
            <a:avLst/>
          </a:prstGeom>
        </p:spPr>
        <p:txBody>
          <a:bodyPr bIns="91425" rIns="91425" lIns="91425" tIns="91425" anchor="b" anchorCtr="0">
            <a:noAutofit/>
          </a:bodyPr>
          <a:lstStyle/>
          <a:p>
            <a:pPr lvl="0">
              <a:buClr>
                <a:srgbClr val="000000"/>
              </a:buClr>
              <a:buSzPct val="30555"/>
              <a:buFont typeface="Arial"/>
              <a:buNone/>
            </a:pPr>
            <a:r>
              <a:rPr lang="en"/>
              <a:t>Take a Guess, Rate the Wave X</a:t>
            </a:r>
          </a:p>
        </p:txBody>
      </p:sp>
      <p:sp>
        <p:nvSpPr>
          <p:cNvPr id="153" name="Shape 153"/>
          <p:cNvSpPr txBox="1"/>
          <p:nvPr>
            <p:ph idx="1" type="body"/>
          </p:nvPr>
        </p:nvSpPr>
        <p:spPr>
          <a:xfrm>
            <a:off y="1600200" x="457200"/>
            <a:ext cy="4967700" cx="8229600"/>
          </a:xfrm>
          <a:prstGeom prst="rect">
            <a:avLst/>
          </a:prstGeom>
        </p:spPr>
        <p:txBody>
          <a:bodyPr bIns="91425" rIns="91425" lIns="91425" tIns="91425" anchor="t" anchorCtr="0">
            <a:noAutofit/>
          </a:bodyPr>
          <a:lstStyle/>
          <a:p>
            <a:pPr lvl="0">
              <a:buClr>
                <a:srgbClr val="000000"/>
              </a:buClr>
              <a:buSzPct val="36666"/>
              <a:buFont typeface="Arial"/>
              <a:buNone/>
            </a:pPr>
            <a:r>
              <a:rPr lang="en"/>
              <a:t>Loud, Medium, or Quiet?</a:t>
            </a:r>
          </a:p>
        </p:txBody>
      </p:sp>
      <p:sp>
        <p:nvSpPr>
          <p:cNvPr id="154" name="Shape 154"/>
          <p:cNvSpPr/>
          <p:nvPr/>
        </p:nvSpPr>
        <p:spPr>
          <a:xfrm>
            <a:off y="2386012" x="1251395"/>
            <a:ext cy="4033447" cx="6641209"/>
          </a:xfrm>
          <a:prstGeom prst="rect">
            <a:avLst/>
          </a:prstGeom>
          <a:blipFill>
            <a:blip r:embed="rId3"/>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