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- Watch these videos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- Try to get at least a few students to answer this question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Plug one of the completed robots into your computer, open up the NXT software, and demonstrate how to build the program shown in drive_into_garage_example.rbt, explaining how the program works and the purpose of each block.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Distribute the handout to the students</a:t>
            </a:r>
          </a:p>
          <a:p>
            <a:pPr rtl="0" lvl="0">
              <a:buNone/>
            </a:pPr>
            <a:r>
              <a:rPr lang="en"/>
              <a:t>- These are the goals for the day. Put this slide on the projector while the students are working so they have a quick reference of what they need to be doing.</a:t>
            </a:r>
          </a:p>
          <a:p>
            <a:pPr rtl="0" lvl="0">
              <a:buNone/>
            </a:pPr>
            <a:r>
              <a:rPr lang="en"/>
              <a:t>- Take pictures of the students working so that you can put the pictures in the day six presentation.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youtube.com/watch?v=R1jSO3t5c6s" Type="http://schemas.openxmlformats.org/officeDocument/2006/relationships/hyperlink" TargetMode="External" Id="rId4"/><Relationship Target="http://www.youtube.com/watch?v=IO0-lL5v8AU&amp;feature=related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Day 3: Teaching Your Robot to See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Day 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Videos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3"/>
              </a:rPr>
              <a:t>Echo-location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4"/>
              </a:rPr>
              <a:t>Ultra-sonic parking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Can you think of other times where an ultrasonic sensor would be useful on a car?</a:t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Demonstration of how to build drive_into_garage_example.rbt</a:t>
            </a: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Finish the 3 challenges from last week</a:t>
            </a:r>
          </a:p>
          <a:p>
            <a:pPr rtl="0" lvl="0" indent="-419100" marL="457200"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Do the 3 challenges again, this time using ultrasonic sensor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Park the your car in the garage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romanLcPeriod"/>
            </a:pPr>
            <a:r>
              <a:rPr u="sng" lang="en"/>
              <a:t>Use the example programs!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romanLcPeriod"/>
            </a:pPr>
            <a:r>
              <a:rPr lang="en"/>
              <a:t>Use the sensor to know when to stop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Back into the garage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romanLcPeriod"/>
            </a:pPr>
            <a:r>
              <a:rPr lang="en"/>
              <a:t>Use sensor to know when to start backing in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80000"/>
              <a:buFont typeface="Arial"/>
              <a:buAutoNum type="alphaLcPeriod"/>
            </a:pPr>
            <a:r>
              <a:rPr lang="en"/>
              <a:t>Make 2 laps around the track</a:t>
            </a:r>
          </a:p>
          <a:p>
            <a:pPr rtl="0" lvl="2" indent="-381000" marL="1371600">
              <a:buClr>
                <a:schemeClr val="lt2"/>
              </a:buClr>
              <a:buSzPct val="80000"/>
              <a:buFont typeface="Arial"/>
              <a:buAutoNum type="romanLcPeriod"/>
            </a:pPr>
            <a:r>
              <a:rPr lang="en"/>
              <a:t>Use the sensor to know when to turn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Today's Objectives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