
<file path=[Content_Types].xml><?xml version="1.0" encoding="utf-8"?>
<Types xmlns="http://schemas.openxmlformats.org/package/2006/content-types">
  <Default Extension="jpg" ContentType="image/jpeg"/>
  <Default Extension="rels" ContentType="application/vnd.openxmlformats-package.relationships+xml"/>
  <Default Extension="png" ContentType="image/png"/>
  <Default Extension="xml" ContentType="application/xml"/>
  <Override PartName="/ppt/slideLayouts/slideLayout1.xml" ContentType="application/vnd.openxmlformats-officedocument.presentationml.slideLayout+xml"/>
  <Override PartName="/ppt/slideLayouts/slideLayout3.xml" ContentType="application/vnd.openxmlformats-officedocument.presentationml.slideLayout+xml"/>
  <Override PartName="/ppt/slideLayouts/slideLayout6.xml" ContentType="application/vnd.openxmlformats-officedocument.presentationml.slideLayout+xml"/>
  <Override PartName="/ppt/slideLayouts/slideLayout2.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notesSlides/notesSlide1.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14.xml" ContentType="application/vnd.openxmlformats-officedocument.presentationml.notesSlide+xml"/>
  <Override PartName="/ppt/notesSlides/notesSlide2.xml" ContentType="application/vnd.openxmlformats-officedocument.presentationml.notesSlide+xml"/>
  <Override PartName="/ppt/notesSlides/notesSlide7.xml" ContentType="application/vnd.openxmlformats-officedocument.presentationml.notesSlide+xml"/>
  <Override PartName="/ppt/notesSlides/notesSlide13.xml" ContentType="application/vnd.openxmlformats-officedocument.presentationml.notesSlide+xml"/>
  <Override PartName="/ppt/notesSlides/notesSlide3.xml" ContentType="application/vnd.openxmlformats-officedocument.presentationml.notesSlide+xml"/>
  <Override PartName="/ppt/notesSlides/notesSlide12.xml" ContentType="application/vnd.openxmlformats-officedocument.presentationml.notesSlide+xml"/>
  <Override PartName="/ppt/notesMasters/notesMaster1.xml" ContentType="application/vnd.openxmlformats-officedocument.presentationml.notesMaster+xml"/>
  <Override PartName="/ppt/presentation.xml" ContentType="application/vnd.openxmlformats-officedocument.presentationml.presentation.main+xml"/>
  <Override PartName="/ppt/presProps.xml" ContentType="application/vnd.openxmlformats-officedocument.presentationml.presProps+xml"/>
  <Override PartName="/ppt/theme/theme3.xml" ContentType="application/vnd.openxmlformats-officedocument.theme+xml"/>
  <Override PartName="/ppt/theme/theme2.xml" ContentType="application/vnd.openxmlformats-officedocument.theme+xml"/>
  <Override PartName="/ppt/theme/theme1.xml" ContentType="application/vnd.openxmlformats-officedocument.theme+xml"/>
  <Override PartName="/ppt/slideMasters/slideMaster1.xml" ContentType="application/vnd.openxmlformats-officedocument.presentationml.slideMaster+xml"/>
  <Override PartName="/ppt/slides/slide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2.xml" ContentType="application/vnd.openxmlformats-officedocument.presentationml.slide+xml"/>
  <Override PartName="/ppt/slides/slide9.xml" ContentType="application/vnd.openxmlformats-officedocument.presentationml.slide+xml"/>
  <Override PartName="/ppt/slides/slide3.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4.xml" ContentType="application/vnd.openxmlformats-officedocument.presentationml.slide+xml"/>
  <Override PartName="/ppt/slides/slide10.xml" ContentType="application/vnd.openxmlformats-officedocument.presentationml.slide+xml"/>
  <Override PartName="/ppt/slides/slide14.xml" ContentType="application/vnd.openxmlformats-officedocument.presentationml.slide+xml"/>
  <Override PartName="/ppt/slides/slide11.xml" ContentType="application/vnd.openxmlformats-officedocument.presentationml.slide+xml"/>
  <Override PartName="/ppt/slides/slide5.xml" ContentType="application/vnd.openxmlformats-officedocument.presentationml.slide+xml"/>
  <Override PartName="/ppt/tableStyles.xml" ContentType="application/vnd.openxmlformats-officedocument.presentationml.tableStyles+xml"/>
</Types>
</file>

<file path=_rels/.rels><?xml version="1.0" encoding="UTF-8" standalone="yes"?><Relationships xmlns="http://schemas.openxmlformats.org/package/2006/relationships"><Relationship Target="ppt/presentation.xml" Type="http://schemas.openxmlformats.org/officeDocument/2006/relationships/officeDocument" Id="rId1"/></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aveSubsetFonts="1" autoCompressPictures="0" mc:PreserveAttributes="mv:*" mc:Ignorable="mv">
  <p:sldMasterIdLst>
    <p:sldMasterId id="2147483654"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Lst>
  <p:sldSz cy="6858000" cx="9144000"/>
  <p:notesSz cy="9144000" cx="6858000"/>
  <p:defaultText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tableStyles.xml><?xml version="1.0" encoding="utf-8"?>
<a:tblStyleLst xmlns:a="http://schemas.openxmlformats.org/drawingml/2006/main" xmlns:r="http://schemas.openxmlformats.org/officeDocument/2006/relationships" def="{90651C3A-4460-11DB-9652-00E08161165F}"/>
</file>

<file path=ppt/_rels/presentation.xml.rels><?xml version="1.0" encoding="UTF-8" standalone="yes"?><Relationships xmlns="http://schemas.openxmlformats.org/package/2006/relationships"><Relationship Target="slides/slide14.xml" Type="http://schemas.openxmlformats.org/officeDocument/2006/relationships/slide" Id="rId19"/><Relationship Target="slides/slide13.xml" Type="http://schemas.openxmlformats.org/officeDocument/2006/relationships/slide" Id="rId18"/><Relationship Target="slides/slide12.xml" Type="http://schemas.openxmlformats.org/officeDocument/2006/relationships/slide" Id="rId17"/><Relationship Target="slides/slide11.xml" Type="http://schemas.openxmlformats.org/officeDocument/2006/relationships/slide" Id="rId16"/><Relationship Target="slides/slide10.xml" Type="http://schemas.openxmlformats.org/officeDocument/2006/relationships/slide" Id="rId15"/><Relationship Target="slides/slide9.xml" Type="http://schemas.openxmlformats.org/officeDocument/2006/relationships/slide" Id="rId14"/><Relationship Target="presProps.xml" Type="http://schemas.openxmlformats.org/officeDocument/2006/relationships/presProps" Id="rId2"/><Relationship Target="slides/slide7.xml" Type="http://schemas.openxmlformats.org/officeDocument/2006/relationships/slide" Id="rId12"/><Relationship Target="theme/theme3.xml" Type="http://schemas.openxmlformats.org/officeDocument/2006/relationships/theme" Id="rId1"/><Relationship Target="slides/slide8.xml" Type="http://schemas.openxmlformats.org/officeDocument/2006/relationships/slide" Id="rId13"/><Relationship Target="slideMasters/slideMaster1.xml" Type="http://schemas.openxmlformats.org/officeDocument/2006/relationships/slideMaster" Id="rId4"/><Relationship Target="slides/slide5.xml" Type="http://schemas.openxmlformats.org/officeDocument/2006/relationships/slide" Id="rId10"/><Relationship Target="tableStyles.xml" Type="http://schemas.openxmlformats.org/officeDocument/2006/relationships/tableStyles" Id="rId3"/><Relationship Target="slides/slide6.xml" Type="http://schemas.openxmlformats.org/officeDocument/2006/relationships/slide" Id="rId11"/><Relationship Target="slides/slide4.xml" Type="http://schemas.openxmlformats.org/officeDocument/2006/relationships/slide" Id="rId9"/><Relationship Target="slides/slide1.xml" Type="http://schemas.openxmlformats.org/officeDocument/2006/relationships/slide" Id="rId6"/><Relationship Target="notesMasters/notesMaster1.xml" Type="http://schemas.openxmlformats.org/officeDocument/2006/relationships/notesMaster" Id="rId5"/><Relationship Target="slides/slide3.xml" Type="http://schemas.openxmlformats.org/officeDocument/2006/relationships/slide" Id="rId8"/><Relationship Target="slides/slide2.xml" Type="http://schemas.openxmlformats.org/officeDocument/2006/relationships/slide" Id="rId7"/></Relationships>
</file>

<file path=ppt/notesMasters/_rels/notesMaster1.xml.rels><?xml version="1.0" encoding="UTF-8" standalone="yes"?><Relationships xmlns="http://schemas.openxmlformats.org/package/2006/relationships"><Relationship Target="../theme/theme1.xml" Type="http://schemas.openxmlformats.org/officeDocument/2006/relationships/theme" Id="rId1"/></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 name="Shape 1"/>
        <p:cNvGrpSpPr/>
        <p:nvPr/>
      </p:nvGrpSpPr>
      <p:grpSpPr>
        <a:xfrm>
          <a:off y="0" x="0"/>
          <a:ext cy="0" cx="0"/>
          <a:chOff y="0" x="0"/>
          <a:chExt cy="0" cx="0"/>
        </a:xfrm>
      </p:grpSpPr>
      <p:sp>
        <p:nvSpPr>
          <p:cNvPr id="2" name="Shape 2"/>
          <p:cNvSpPr/>
          <p:nvPr>
            <p:ph idx="2" type="sldImg"/>
          </p:nvPr>
        </p:nvSpPr>
        <p:spPr>
          <a:xfrm>
            <a:off y="685800" x="1143225"/>
            <a:ext cy="3429000" cx="4572225"/>
          </a:xfrm>
          <a:custGeom>
            <a:pathLst>
              <a:path w="120000" extrusionOk="0" h="120000">
                <a:moveTo>
                  <a:pt y="0" x="0"/>
                </a:moveTo>
                <a:lnTo>
                  <a:pt y="0" x="120000"/>
                </a:lnTo>
                <a:lnTo>
                  <a:pt y="120000" x="120000"/>
                </a:lnTo>
                <a:lnTo>
                  <a:pt y="120000" x="0"/>
                </a:lnTo>
                <a:close/>
              </a:path>
            </a:pathLst>
          </a:custGeom>
        </p:spPr>
      </p:sp>
      <p:sp>
        <p:nvSpPr>
          <p:cNvPr id="3" name="Shape 3"/>
          <p:cNvSpPr txBox="1"/>
          <p:nvPr>
            <p:ph idx="1" type="body"/>
          </p:nvPr>
        </p:nvSpPr>
        <p:spPr>
          <a:xfrm>
            <a:off y="4343400" x="685800"/>
            <a:ext cy="4114800" cx="5486399"/>
          </a:xfrm>
          <a:prstGeom prst="rect">
            <a:avLst/>
          </a:prstGeom>
        </p:spPr>
        <p:txBody>
          <a:bodyPr bIns="91425" rIns="91425" lIns="91425" tIns="91425" anchor="t" anchorCtr="0"/>
          <a:lstStyle>
            <a:lvl1pPr>
              <a:defRPr sz="1100"/>
            </a:lvl1pPr>
            <a:lvl2pPr>
              <a:defRPr sz="1100"/>
            </a:lvl2pPr>
            <a:lvl3pPr>
              <a:defRPr sz="1100"/>
            </a:lvl3pPr>
            <a:lvl4pPr>
              <a:defRPr sz="1100"/>
            </a:lvl4pPr>
            <a:lvl5pPr>
              <a:defRPr sz="1100"/>
            </a:lvl5pPr>
            <a:lvl6pPr>
              <a:defRPr sz="1100"/>
            </a:lvl6pPr>
            <a:lvl7pPr>
              <a:defRPr sz="1100"/>
            </a:lvl7pPr>
            <a:lvl8pPr>
              <a:defRPr sz="1100"/>
            </a:lvl8pPr>
            <a:lvl9pPr>
              <a:defRPr sz="1100"/>
            </a:lvl9pPr>
          </a:lstStyle>
          <a:p/>
        </p:txBody>
      </p:sp>
    </p:spTree>
  </p:cSld>
  <p:clrMap accent2="accent2" accent3="accent3" accent4="accent4" accent5="accent5" accent6="accent6" hlink="hlink" tx2="lt2" tx1="dk1" bg2="dk2" bg1="lt1" folHlink="folHlink" accent1="accent1"/>
</p:notesMaster>
</file>

<file path=ppt/notesSlides/_rels/notesSlide1.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0.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1.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2.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3.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4.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3.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4.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5.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6.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7.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8.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9.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57" name="Shape 57"/>
        <p:cNvGrpSpPr/>
        <p:nvPr/>
      </p:nvGrpSpPr>
      <p:grpSpPr>
        <a:xfrm>
          <a:off y="0" x="0"/>
          <a:ext cy="0" cx="0"/>
          <a:chOff y="0" x="0"/>
          <a:chExt cy="0" cx="0"/>
        </a:xfrm>
      </p:grpSpPr>
      <p:sp>
        <p:nvSpPr>
          <p:cNvPr id="58" name="Shape 58"/>
          <p:cNvSpPr/>
          <p:nvPr>
            <p:ph idx="2" type="sldImg"/>
          </p:nvPr>
        </p:nvSpPr>
        <p:spPr>
          <a:xfrm>
            <a:off y="685800" x="1143225"/>
            <a:ext cy="3429000" cx="4572225"/>
          </a:xfrm>
          <a:custGeom>
            <a:pathLst>
              <a:path w="120000" extrusionOk="0" h="120000">
                <a:moveTo>
                  <a:pt y="0" x="0"/>
                </a:moveTo>
                <a:lnTo>
                  <a:pt y="0" x="120000"/>
                </a:lnTo>
                <a:lnTo>
                  <a:pt y="120000" x="120000"/>
                </a:lnTo>
                <a:lnTo>
                  <a:pt y="120000" x="0"/>
                </a:lnTo>
                <a:close/>
              </a:path>
            </a:pathLst>
          </a:custGeom>
        </p:spPr>
      </p:sp>
      <p:sp>
        <p:nvSpPr>
          <p:cNvPr id="59" name="Shape 59"/>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26" name="Shape 126"/>
        <p:cNvGrpSpPr/>
        <p:nvPr/>
      </p:nvGrpSpPr>
      <p:grpSpPr>
        <a:xfrm>
          <a:off y="0" x="0"/>
          <a:ext cy="0" cx="0"/>
          <a:chOff y="0" x="0"/>
          <a:chExt cy="0" cx="0"/>
        </a:xfrm>
      </p:grpSpPr>
      <p:sp>
        <p:nvSpPr>
          <p:cNvPr id="127" name="Shape 127"/>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128" name="Shape 128"/>
          <p:cNvSpPr txBox="1"/>
          <p:nvPr>
            <p:ph idx="1" type="body"/>
          </p:nvPr>
        </p:nvSpPr>
        <p:spPr>
          <a:xfrm>
            <a:off y="4343400" x="685800"/>
            <a:ext cy="4114800" cx="5486399"/>
          </a:xfrm>
          <a:prstGeom prst="rect">
            <a:avLst/>
          </a:prstGeom>
        </p:spPr>
        <p:txBody>
          <a:bodyPr bIns="91425" rIns="91425" lIns="91425" tIns="91425" anchor="t" anchorCtr="0">
            <a:noAutofit/>
          </a:bodyPr>
          <a:lstStyle/>
          <a:p>
            <a:pPr rtl="0" lvl="0">
              <a:buClr>
                <a:srgbClr val="000000"/>
              </a:buClr>
              <a:buSzPct val="100000"/>
              <a:buFont typeface="Arial"/>
              <a:buNone/>
            </a:pPr>
            <a:r>
              <a:rPr lang="en"/>
              <a:t>- This is an example of a clever use of the Lego NXT.</a:t>
            </a:r>
          </a:p>
          <a:p>
            <a:pPr rtl="0" lvl="0">
              <a:buClr>
                <a:srgbClr val="000000"/>
              </a:buClr>
              <a:buSzPct val="100000"/>
              <a:buFont typeface="Arial"/>
              <a:buNone/>
            </a:pPr>
            <a:r>
              <a:rPr lang="en"/>
              <a:t>- You only need to show enough of this video to give an idea of what's going on in here. How much of the video to show depends on the time constraints and how interested the students look.</a:t>
            </a:r>
          </a:p>
          <a:p>
            <a:r>
              <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33" name="Shape 133"/>
        <p:cNvGrpSpPr/>
        <p:nvPr/>
      </p:nvGrpSpPr>
      <p:grpSpPr>
        <a:xfrm>
          <a:off y="0" x="0"/>
          <a:ext cy="0" cx="0"/>
          <a:chOff y="0" x="0"/>
          <a:chExt cy="0" cx="0"/>
        </a:xfrm>
      </p:grpSpPr>
      <p:sp>
        <p:nvSpPr>
          <p:cNvPr id="134" name="Shape 134"/>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135" name="Shape 135"/>
          <p:cNvSpPr txBox="1"/>
          <p:nvPr>
            <p:ph idx="1" type="body"/>
          </p:nvPr>
        </p:nvSpPr>
        <p:spPr>
          <a:xfrm>
            <a:off y="4343400" x="685800"/>
            <a:ext cy="4114800" cx="5486399"/>
          </a:xfrm>
          <a:prstGeom prst="rect">
            <a:avLst/>
          </a:prstGeom>
        </p:spPr>
        <p:txBody>
          <a:bodyPr bIns="91425" rIns="91425" lIns="91425" tIns="91425" anchor="t" anchorCtr="0">
            <a:noAutofit/>
          </a:bodyPr>
          <a:lstStyle/>
          <a:p>
            <a:pPr rtl="0" lvl="0">
              <a:buClr>
                <a:srgbClr val="000000"/>
              </a:buClr>
              <a:buSzPct val="100000"/>
              <a:buFont typeface="Arial"/>
              <a:buNone/>
            </a:pPr>
            <a:r>
              <a:rPr lang="en"/>
              <a:t>- This is an example of a clever use of the Lego NXT.</a:t>
            </a:r>
          </a:p>
          <a:p>
            <a:pPr rtl="0" lvl="0">
              <a:buClr>
                <a:srgbClr val="000000"/>
              </a:buClr>
              <a:buSzPct val="100000"/>
              <a:buFont typeface="Arial"/>
              <a:buNone/>
            </a:pPr>
            <a:r>
              <a:rPr lang="en"/>
              <a:t>- You only need to show enough of this video to give an idea of what's going on in here. How much of the video to show depends on the time constraints and how interested the students look.</a:t>
            </a:r>
          </a:p>
          <a:p>
            <a:r>
              <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39" name="Shape 139"/>
        <p:cNvGrpSpPr/>
        <p:nvPr/>
      </p:nvGrpSpPr>
      <p:grpSpPr>
        <a:xfrm>
          <a:off y="0" x="0"/>
          <a:ext cy="0" cx="0"/>
          <a:chOff y="0" x="0"/>
          <a:chExt cy="0" cx="0"/>
        </a:xfrm>
      </p:grpSpPr>
      <p:sp>
        <p:nvSpPr>
          <p:cNvPr id="140" name="Shape 140"/>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141" name="Shape 141"/>
          <p:cNvSpPr txBox="1"/>
          <p:nvPr>
            <p:ph idx="1" type="body"/>
          </p:nvPr>
        </p:nvSpPr>
        <p:spPr>
          <a:xfrm>
            <a:off y="4343400" x="685800"/>
            <a:ext cy="4114800" cx="5486399"/>
          </a:xfrm>
          <a:prstGeom prst="rect">
            <a:avLst/>
          </a:prstGeom>
        </p:spPr>
        <p:txBody>
          <a:bodyPr bIns="91425" rIns="91425" lIns="91425" tIns="91425" anchor="t" anchorCtr="0">
            <a:noAutofit/>
          </a:bodyPr>
          <a:lstStyle/>
          <a:p>
            <a:pPr>
              <a:buNone/>
            </a:pPr>
            <a:r>
              <a:rPr lang="en"/>
              <a:t>Plug one of the completed robots into your computer, open up the NXT software, and demonstrate the movements listed in the day 2 handout, showing how the different blocks and different settings for a single block change the way the robot moves.</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48" name="Shape 148"/>
        <p:cNvGrpSpPr/>
        <p:nvPr/>
      </p:nvGrpSpPr>
      <p:grpSpPr>
        <a:xfrm>
          <a:off y="0" x="0"/>
          <a:ext cy="0" cx="0"/>
          <a:chOff y="0" x="0"/>
          <a:chExt cy="0" cx="0"/>
        </a:xfrm>
      </p:grpSpPr>
      <p:sp>
        <p:nvSpPr>
          <p:cNvPr id="149" name="Shape 149"/>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150" name="Shape 150"/>
          <p:cNvSpPr txBox="1"/>
          <p:nvPr>
            <p:ph idx="1" type="body"/>
          </p:nvPr>
        </p:nvSpPr>
        <p:spPr>
          <a:xfrm>
            <a:off y="4343400" x="685800"/>
            <a:ext cy="4114800" cx="5486399"/>
          </a:xfrm>
          <a:prstGeom prst="rect">
            <a:avLst/>
          </a:prstGeom>
        </p:spPr>
        <p:txBody>
          <a:bodyPr bIns="91425" rIns="91425" lIns="91425" tIns="91425" anchor="t" anchorCtr="0">
            <a:noAutofit/>
          </a:bodyPr>
          <a:lstStyle/>
          <a:p>
            <a:pPr rtl="0" lvl="0">
              <a:buNone/>
            </a:pPr>
            <a:r>
              <a:rPr lang="en"/>
              <a:t>- Explain the 4 challenges as described in the handout.</a:t>
            </a:r>
          </a:p>
          <a:p>
            <a:pPr rtl="0" lvl="0">
              <a:buNone/>
            </a:pPr>
            <a:r>
              <a:rPr lang="en"/>
              <a:t>- Give each student a handout.</a:t>
            </a:r>
          </a:p>
          <a:p>
            <a:pPr rtl="0" lvl="0">
              <a:buNone/>
            </a:pPr>
            <a:r>
              <a:rPr lang="en"/>
              <a:t>- Divide the students into groups if there are not enough robots for each person. </a:t>
            </a:r>
          </a:p>
          <a:p>
            <a:pPr rtl="0" lvl="0">
              <a:buNone/>
            </a:pPr>
            <a:r>
              <a:rPr lang="en"/>
              <a:t>- Give each group a 5 minute bot, which should have been assembled by you or someone else already.</a:t>
            </a:r>
          </a:p>
          <a:p>
            <a:pPr rtl="0" lvl="0">
              <a:buNone/>
            </a:pPr>
            <a:r>
              <a:rPr lang="en"/>
              <a:t>- Have the students begin the challenges. The students should have around 30 minutes to do the challenges.</a:t>
            </a:r>
          </a:p>
          <a:p>
            <a:pPr rtl="0" lvl="0">
              <a:buNone/>
            </a:pPr>
            <a:r>
              <a:rPr lang="en"/>
              <a:t>- Leave this slide on the screen while the students work to give them a quick reference for what they should be doing.</a:t>
            </a:r>
          </a:p>
          <a:p>
            <a:pPr rtl="0" lvl="0">
              <a:buNone/>
            </a:pPr>
            <a:r>
              <a:rPr lang="en"/>
              <a:t>- Wander around answering questions as needed.</a:t>
            </a:r>
          </a:p>
          <a:p>
            <a:r>
              <a:t/>
            </a:r>
          </a:p>
          <a:p>
            <a:r>
              <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54" name="Shape 154"/>
        <p:cNvGrpSpPr/>
        <p:nvPr/>
      </p:nvGrpSpPr>
      <p:grpSpPr>
        <a:xfrm>
          <a:off y="0" x="0"/>
          <a:ext cy="0" cx="0"/>
          <a:chOff y="0" x="0"/>
          <a:chExt cy="0" cx="0"/>
        </a:xfrm>
      </p:grpSpPr>
      <p:sp>
        <p:nvSpPr>
          <p:cNvPr id="155" name="Shape 155"/>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156" name="Shape 156"/>
          <p:cNvSpPr txBox="1"/>
          <p:nvPr>
            <p:ph idx="1" type="body"/>
          </p:nvPr>
        </p:nvSpPr>
        <p:spPr>
          <a:xfrm>
            <a:off y="4343400" x="685800"/>
            <a:ext cy="4114800" cx="5486399"/>
          </a:xfrm>
          <a:prstGeom prst="rect">
            <a:avLst/>
          </a:prstGeom>
        </p:spPr>
        <p:txBody>
          <a:bodyPr bIns="91425" rIns="91425" lIns="91425" tIns="91425" anchor="t" anchorCtr="0">
            <a:noAutofit/>
          </a:bodyPr>
          <a:lstStyle/>
          <a:p>
            <a:pPr rtl="0" lvl="0">
              <a:buNone/>
            </a:pPr>
            <a:r>
              <a:rPr lang="en"/>
              <a:t>- Do the review/discussion 5 or 10 minutes before the end of the lesson</a:t>
            </a:r>
          </a:p>
          <a:p>
            <a:pPr>
              <a:buNone/>
            </a:pPr>
            <a:r>
              <a:rPr lang="en"/>
              <a:t>- Try to get a few students to answer each of these questions</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65" name="Shape 65"/>
        <p:cNvGrpSpPr/>
        <p:nvPr/>
      </p:nvGrpSpPr>
      <p:grpSpPr>
        <a:xfrm>
          <a:off y="0" x="0"/>
          <a:ext cy="0" cx="0"/>
          <a:chOff y="0" x="0"/>
          <a:chExt cy="0" cx="0"/>
        </a:xfrm>
      </p:grpSpPr>
      <p:sp>
        <p:nvSpPr>
          <p:cNvPr id="66" name="Shape 66"/>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67" name="Shape 67"/>
          <p:cNvSpPr txBox="1"/>
          <p:nvPr>
            <p:ph idx="1" type="body"/>
          </p:nvPr>
        </p:nvSpPr>
        <p:spPr>
          <a:xfrm>
            <a:off y="4343400" x="685800"/>
            <a:ext cy="4114800" cx="5486399"/>
          </a:xfrm>
          <a:prstGeom prst="rect">
            <a:avLst/>
          </a:prstGeom>
        </p:spPr>
        <p:txBody>
          <a:bodyPr bIns="91425" rIns="91425" lIns="91425" tIns="91425" anchor="t" anchorCtr="0">
            <a:noAutofit/>
          </a:bodyPr>
          <a:lstStyle/>
          <a:p>
            <a:pPr rtl="0" lvl="0">
              <a:buNone/>
            </a:pPr>
            <a:r>
              <a:rPr lang="en"/>
              <a:t>- Talk about what can be done with NXT programming</a:t>
            </a:r>
          </a:p>
          <a:p>
            <a:pPr rtl="0" lvl="0">
              <a:buNone/>
            </a:pPr>
            <a:r>
              <a:rPr lang="en"/>
              <a:t>- NXTs have simple motors that allow them to move</a:t>
            </a:r>
          </a:p>
          <a:p>
            <a:pPr rtl="0" lvl="0">
              <a:buNone/>
            </a:pPr>
            <a:r>
              <a:rPr lang="en"/>
              <a:t>- The color sensor allows the NXT to determine the color of something it is looking at</a:t>
            </a:r>
          </a:p>
          <a:p>
            <a:pPr rtl="0" lvl="0">
              <a:buNone/>
            </a:pPr>
            <a:r>
              <a:rPr lang="en"/>
              <a:t>- The pressure sensor senses whether it is being pressed</a:t>
            </a:r>
          </a:p>
          <a:p>
            <a:pPr rtl="0" lvl="0">
              <a:buNone/>
            </a:pPr>
            <a:r>
              <a:rPr lang="en"/>
              <a:t>- The ultrasonic sensor is like sonar</a:t>
            </a:r>
          </a:p>
          <a:p>
            <a:pPr rtl="0" lvl="0">
              <a:buNone/>
            </a:pPr>
            <a:r>
              <a:rPr lang="en"/>
              <a:t>- Other kits may come with other sensors</a:t>
            </a:r>
          </a:p>
          <a:p>
            <a:pPr>
              <a:buNone/>
            </a:pPr>
            <a:r>
              <a:rPr lang="en"/>
              <a:t>- NXTs have many homebrew opportunities, meaning the NXTs can be customized in ways that the manufacturer did not intend in order to open up new and innovation possibilities. This may void the warranty. Examples will be shown below.</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73" name="Shape 73"/>
        <p:cNvGrpSpPr/>
        <p:nvPr/>
      </p:nvGrpSpPr>
      <p:grpSpPr>
        <a:xfrm>
          <a:off y="0" x="0"/>
          <a:ext cy="0" cx="0"/>
          <a:chOff y="0" x="0"/>
          <a:chExt cy="0" cx="0"/>
        </a:xfrm>
      </p:grpSpPr>
      <p:sp>
        <p:nvSpPr>
          <p:cNvPr id="74" name="Shape 74"/>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75" name="Shape 75"/>
          <p:cNvSpPr txBox="1"/>
          <p:nvPr>
            <p:ph idx="1" type="body"/>
          </p:nvPr>
        </p:nvSpPr>
        <p:spPr>
          <a:xfrm>
            <a:off y="4343400" x="685800"/>
            <a:ext cy="4114800" cx="5486399"/>
          </a:xfrm>
          <a:prstGeom prst="rect">
            <a:avLst/>
          </a:prstGeom>
        </p:spPr>
        <p:txBody>
          <a:bodyPr bIns="91425" rIns="91425" lIns="91425" tIns="91425" anchor="t" anchorCtr="0">
            <a:noAutofit/>
          </a:bodyPr>
          <a:lstStyle/>
          <a:p>
            <a:pPr>
              <a:buNone/>
            </a:pPr>
            <a:r>
              <a:rPr lang="en"/>
              <a:t>- This program shows how the robot can back into a garage using the ultrasonic sensor. Briefly, explain this program and what each of the blocks mean. It is not necessary that they understand everything because this is just meant to give them an idea of what graphical NXT programming is like. </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81" name="Shape 81"/>
        <p:cNvGrpSpPr/>
        <p:nvPr/>
      </p:nvGrpSpPr>
      <p:grpSpPr>
        <a:xfrm>
          <a:off y="0" x="0"/>
          <a:ext cy="0" cx="0"/>
          <a:chOff y="0" x="0"/>
          <a:chExt cy="0" cx="0"/>
        </a:xfrm>
      </p:grpSpPr>
      <p:sp>
        <p:nvSpPr>
          <p:cNvPr id="82" name="Shape 82"/>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83" name="Shape 83"/>
          <p:cNvSpPr txBox="1"/>
          <p:nvPr>
            <p:ph idx="1" type="body"/>
          </p:nvPr>
        </p:nvSpPr>
        <p:spPr>
          <a:xfrm>
            <a:off y="4343400" x="685800"/>
            <a:ext cy="4114800" cx="5486399"/>
          </a:xfrm>
          <a:prstGeom prst="rect">
            <a:avLst/>
          </a:prstGeom>
        </p:spPr>
        <p:txBody>
          <a:bodyPr bIns="91425" rIns="91425" lIns="91425" tIns="91425" anchor="t" anchorCtr="0">
            <a:noAutofit/>
          </a:bodyPr>
          <a:lstStyle/>
          <a:p>
            <a:pPr>
              <a:buNone/>
            </a:pPr>
            <a:r>
              <a:rPr lang="en"/>
              <a:t>- NXTs can also be programmed in many of the traditional text-based languages for those who have the skills. The example on the screen is Java.</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88" name="Shape 88"/>
        <p:cNvGrpSpPr/>
        <p:nvPr/>
      </p:nvGrpSpPr>
      <p:grpSpPr>
        <a:xfrm>
          <a:off y="0" x="0"/>
          <a:ext cy="0" cx="0"/>
          <a:chOff y="0" x="0"/>
          <a:chExt cy="0" cx="0"/>
        </a:xfrm>
      </p:grpSpPr>
      <p:sp>
        <p:nvSpPr>
          <p:cNvPr id="89" name="Shape 89"/>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90" name="Shape 90"/>
          <p:cNvSpPr txBox="1"/>
          <p:nvPr>
            <p:ph idx="1" type="body"/>
          </p:nvPr>
        </p:nvSpPr>
        <p:spPr>
          <a:xfrm>
            <a:off y="4343400" x="685800"/>
            <a:ext cy="4114800" cx="5486399"/>
          </a:xfrm>
          <a:prstGeom prst="rect">
            <a:avLst/>
          </a:prstGeom>
        </p:spPr>
        <p:txBody>
          <a:bodyPr bIns="91425" rIns="91425" lIns="91425" tIns="91425" anchor="t" anchorCtr="0">
            <a:noAutofit/>
          </a:bodyPr>
          <a:lstStyle/>
          <a:p>
            <a:pPr rtl="0" lvl="0">
              <a:buClr>
                <a:srgbClr val="000000"/>
              </a:buClr>
              <a:buSzPct val="100000"/>
              <a:buFont typeface="Arial"/>
              <a:buNone/>
            </a:pPr>
            <a:r>
              <a:rPr lang="en"/>
              <a:t>- This is an example of a clever use of the Lego NXT.</a:t>
            </a:r>
          </a:p>
          <a:p>
            <a:pPr lvl="0">
              <a:buClr>
                <a:srgbClr val="000000"/>
              </a:buClr>
              <a:buSzPct val="100000"/>
              <a:buFont typeface="Arial"/>
              <a:buNone/>
            </a:pPr>
            <a:r>
              <a:rPr lang="en"/>
              <a:t>- You only need to show enough of this video to give an idea of what's going on in here. How much of the video to show depends on the time constraints and how interested the students look.</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96" name="Shape 96"/>
        <p:cNvGrpSpPr/>
        <p:nvPr/>
      </p:nvGrpSpPr>
      <p:grpSpPr>
        <a:xfrm>
          <a:off y="0" x="0"/>
          <a:ext cy="0" cx="0"/>
          <a:chOff y="0" x="0"/>
          <a:chExt cy="0" cx="0"/>
        </a:xfrm>
      </p:grpSpPr>
      <p:sp>
        <p:nvSpPr>
          <p:cNvPr id="97" name="Shape 97"/>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98" name="Shape 98"/>
          <p:cNvSpPr txBox="1"/>
          <p:nvPr>
            <p:ph idx="1" type="body"/>
          </p:nvPr>
        </p:nvSpPr>
        <p:spPr>
          <a:xfrm>
            <a:off y="4343400" x="685800"/>
            <a:ext cy="4114800" cx="5486399"/>
          </a:xfrm>
          <a:prstGeom prst="rect">
            <a:avLst/>
          </a:prstGeom>
        </p:spPr>
        <p:txBody>
          <a:bodyPr bIns="91425" rIns="91425" lIns="91425" tIns="91425" anchor="t" anchorCtr="0">
            <a:noAutofit/>
          </a:bodyPr>
          <a:lstStyle/>
          <a:p>
            <a:pPr rtl="0" lvl="0">
              <a:buNone/>
            </a:pPr>
            <a:r>
              <a:rPr lang="en"/>
              <a:t>- This is an example of a clever use of the Lego NXT.</a:t>
            </a:r>
          </a:p>
          <a:p>
            <a:pPr rtl="0" lvl="0">
              <a:buClr>
                <a:srgbClr val="000000"/>
              </a:buClr>
              <a:buSzPct val="100000"/>
              <a:buFont typeface="Arial"/>
              <a:buNone/>
            </a:pPr>
            <a:r>
              <a:rPr lang="en"/>
              <a:t>-You only need to show enough of this video to give an idea of what's going on in here. How much of the video to show depends on the time constraints and how interested the students look.</a:t>
            </a:r>
          </a:p>
          <a:p>
            <a:r>
              <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03" name="Shape 103"/>
        <p:cNvGrpSpPr/>
        <p:nvPr/>
      </p:nvGrpSpPr>
      <p:grpSpPr>
        <a:xfrm>
          <a:off y="0" x="0"/>
          <a:ext cy="0" cx="0"/>
          <a:chOff y="0" x="0"/>
          <a:chExt cy="0" cx="0"/>
        </a:xfrm>
      </p:grpSpPr>
      <p:sp>
        <p:nvSpPr>
          <p:cNvPr id="104" name="Shape 104"/>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105" name="Shape 105"/>
          <p:cNvSpPr txBox="1"/>
          <p:nvPr>
            <p:ph idx="1" type="body"/>
          </p:nvPr>
        </p:nvSpPr>
        <p:spPr>
          <a:xfrm>
            <a:off y="4343400" x="685800"/>
            <a:ext cy="4114800" cx="5486399"/>
          </a:xfrm>
          <a:prstGeom prst="rect">
            <a:avLst/>
          </a:prstGeom>
        </p:spPr>
        <p:txBody>
          <a:bodyPr bIns="91425" rIns="91425" lIns="91425" tIns="91425" anchor="t" anchorCtr="0">
            <a:noAutofit/>
          </a:bodyPr>
          <a:lstStyle/>
          <a:p>
            <a:pPr rtl="0" lvl="0">
              <a:buClr>
                <a:srgbClr val="000000"/>
              </a:buClr>
              <a:buSzPct val="100000"/>
              <a:buFont typeface="Arial"/>
              <a:buNone/>
            </a:pPr>
            <a:r>
              <a:rPr lang="en"/>
              <a:t>-You only need to show enough of this video to give an idea of what's going on in here. How much of the video to show depends on the time constraints and how interested the students look.</a:t>
            </a:r>
          </a:p>
          <a:p>
            <a:r>
              <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10" name="Shape 110"/>
        <p:cNvGrpSpPr/>
        <p:nvPr/>
      </p:nvGrpSpPr>
      <p:grpSpPr>
        <a:xfrm>
          <a:off y="0" x="0"/>
          <a:ext cy="0" cx="0"/>
          <a:chOff y="0" x="0"/>
          <a:chExt cy="0" cx="0"/>
        </a:xfrm>
      </p:grpSpPr>
      <p:sp>
        <p:nvSpPr>
          <p:cNvPr id="111" name="Shape 111"/>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112" name="Shape 112"/>
          <p:cNvSpPr txBox="1"/>
          <p:nvPr>
            <p:ph idx="1" type="body"/>
          </p:nvPr>
        </p:nvSpPr>
        <p:spPr>
          <a:xfrm>
            <a:off y="4343400" x="685800"/>
            <a:ext cy="4114800" cx="5486399"/>
          </a:xfrm>
          <a:prstGeom prst="rect">
            <a:avLst/>
          </a:prstGeom>
        </p:spPr>
        <p:txBody>
          <a:bodyPr bIns="91425" rIns="91425" lIns="91425" tIns="91425" anchor="t" anchorCtr="0">
            <a:noAutofit/>
          </a:bodyPr>
          <a:lstStyle/>
          <a:p>
            <a:pPr rtl="0" lvl="0">
              <a:buClr>
                <a:srgbClr val="000000"/>
              </a:buClr>
              <a:buSzPct val="100000"/>
              <a:buFont typeface="Arial"/>
              <a:buNone/>
            </a:pPr>
            <a:r>
              <a:rPr lang="en"/>
              <a:t>- This is an example of a clever use of the Lego NXT.</a:t>
            </a:r>
          </a:p>
          <a:p>
            <a:pPr rtl="0" lvl="0">
              <a:buClr>
                <a:srgbClr val="000000"/>
              </a:buClr>
              <a:buSzPct val="100000"/>
              <a:buFont typeface="Arial"/>
              <a:buNone/>
            </a:pPr>
            <a:r>
              <a:rPr lang="en"/>
              <a:t>- You only need to show enough of this video to give an idea of what's going on in here. How much of the video to show depends on the time constraints and how interested the students look.</a:t>
            </a:r>
          </a:p>
          <a:p>
            <a:r>
              <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18" name="Shape 118"/>
        <p:cNvGrpSpPr/>
        <p:nvPr/>
      </p:nvGrpSpPr>
      <p:grpSpPr>
        <a:xfrm>
          <a:off y="0" x="0"/>
          <a:ext cy="0" cx="0"/>
          <a:chOff y="0" x="0"/>
          <a:chExt cy="0" cx="0"/>
        </a:xfrm>
      </p:grpSpPr>
      <p:sp>
        <p:nvSpPr>
          <p:cNvPr id="119" name="Shape 119"/>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120" name="Shape 120"/>
          <p:cNvSpPr txBox="1"/>
          <p:nvPr>
            <p:ph idx="1" type="body"/>
          </p:nvPr>
        </p:nvSpPr>
        <p:spPr>
          <a:xfrm>
            <a:off y="4343400" x="685800"/>
            <a:ext cy="4114800" cx="5486399"/>
          </a:xfrm>
          <a:prstGeom prst="rect">
            <a:avLst/>
          </a:prstGeom>
        </p:spPr>
        <p:txBody>
          <a:bodyPr bIns="91425" rIns="91425" lIns="91425" tIns="91425" anchor="t" anchorCtr="0">
            <a:noAutofit/>
          </a:bodyPr>
          <a:lstStyle/>
          <a:p>
            <a:pPr rtl="0" lvl="0">
              <a:buClr>
                <a:srgbClr val="000000"/>
              </a:buClr>
              <a:buSzPct val="100000"/>
              <a:buFont typeface="Arial"/>
              <a:buNone/>
            </a:pPr>
            <a:r>
              <a:rPr lang="en"/>
              <a:t>- This is an example of a clever use of the Lego NXT.</a:t>
            </a:r>
          </a:p>
          <a:p>
            <a:pPr rtl="0" lvl="0">
              <a:buClr>
                <a:srgbClr val="000000"/>
              </a:buClr>
              <a:buSzPct val="100000"/>
              <a:buFont typeface="Arial"/>
              <a:buNone/>
            </a:pPr>
            <a:r>
              <a:rPr lang="en"/>
              <a:t>- You only need to show enough of this video to give an idea of what's going on in here. How much of the video to show depends on the time constraints and how interested the students look.</a:t>
            </a:r>
          </a:p>
          <a:p>
            <a:r>
              <a:t/>
            </a:r>
          </a:p>
        </p:txBody>
      </p:sp>
    </p:spTree>
  </p:cSld>
  <p:clrMapOvr>
    <a:masterClrMapping/>
  </p:clrMapOvr>
</p:notes>
</file>

<file path=ppt/slideLayouts/_rels/slideLayout1.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2.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3.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4.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5.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6.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matchingName="title" type="title">
  <p:cSld name="title">
    <p:spTree>
      <p:nvGrpSpPr>
        <p:cNvPr id="7" name="Shape 7"/>
        <p:cNvGrpSpPr/>
        <p:nvPr/>
      </p:nvGrpSpPr>
      <p:grpSpPr>
        <a:xfrm>
          <a:off y="0" x="0"/>
          <a:ext cy="0" cx="0"/>
          <a:chOff y="0" x="0"/>
          <a:chExt cy="0" cx="0"/>
        </a:xfrm>
      </p:grpSpPr>
      <p:sp>
        <p:nvSpPr>
          <p:cNvPr id="8" name="Shape 8"/>
          <p:cNvSpPr/>
          <p:nvPr/>
        </p:nvSpPr>
        <p:spPr>
          <a:xfrm>
            <a:off y="4056001" x="381000"/>
            <a:ext cy="803275" cx="2835275"/>
          </a:xfrm>
          <a:custGeom>
            <a:pathLst>
              <a:path w="3572" extrusionOk="0" h="1012">
                <a:moveTo>
                  <a:pt y="303" x="1427"/>
                </a:moveTo>
                <a:lnTo>
                  <a:pt y="303" x="1427"/>
                </a:lnTo>
                <a:lnTo>
                  <a:pt y="0" x="1427"/>
                </a:lnTo>
                <a:lnTo>
                  <a:pt y="0" x="0"/>
                </a:lnTo>
                <a:lnTo>
                  <a:pt y="594" x="0"/>
                </a:lnTo>
                <a:lnTo>
                  <a:pt y="594" x="0"/>
                </a:lnTo>
                <a:lnTo>
                  <a:pt y="615" x="0"/>
                </a:lnTo>
                <a:lnTo>
                  <a:pt y="636" x="1"/>
                </a:lnTo>
                <a:lnTo>
                  <a:pt y="658" x="5"/>
                </a:lnTo>
                <a:lnTo>
                  <a:pt y="679" x="10"/>
                </a:lnTo>
                <a:lnTo>
                  <a:pt y="698" x="16"/>
                </a:lnTo>
                <a:lnTo>
                  <a:pt y="718" x="23"/>
                </a:lnTo>
                <a:lnTo>
                  <a:pt y="738" x="31"/>
                </a:lnTo>
                <a:lnTo>
                  <a:pt y="757" x="39"/>
                </a:lnTo>
                <a:lnTo>
                  <a:pt y="775" x="49"/>
                </a:lnTo>
                <a:lnTo>
                  <a:pt y="793" x="60"/>
                </a:lnTo>
                <a:lnTo>
                  <a:pt y="811" x="73"/>
                </a:lnTo>
                <a:lnTo>
                  <a:pt y="827" x="86"/>
                </a:lnTo>
                <a:lnTo>
                  <a:pt y="844" x="99"/>
                </a:lnTo>
                <a:lnTo>
                  <a:pt y="860" x="114"/>
                </a:lnTo>
                <a:lnTo>
                  <a:pt y="875" x="130"/>
                </a:lnTo>
                <a:lnTo>
                  <a:pt y="889" x="147"/>
                </a:lnTo>
                <a:lnTo>
                  <a:pt y="902" x="165"/>
                </a:lnTo>
                <a:lnTo>
                  <a:pt y="917" x="183"/>
                </a:lnTo>
                <a:lnTo>
                  <a:pt y="929" x="202"/>
                </a:lnTo>
                <a:lnTo>
                  <a:pt y="940" x="222"/>
                </a:lnTo>
                <a:lnTo>
                  <a:pt y="951" x="243"/>
                </a:lnTo>
                <a:lnTo>
                  <a:pt y="961" x="264"/>
                </a:lnTo>
                <a:lnTo>
                  <a:pt y="971" x="285"/>
                </a:lnTo>
                <a:lnTo>
                  <a:pt y="979" x="308"/>
                </a:lnTo>
                <a:lnTo>
                  <a:pt y="986" x="331"/>
                </a:lnTo>
                <a:lnTo>
                  <a:pt y="992" x="354"/>
                </a:lnTo>
                <a:lnTo>
                  <a:pt y="999" x="378"/>
                </a:lnTo>
                <a:lnTo>
                  <a:pt y="1004" x="403"/>
                </a:lnTo>
                <a:lnTo>
                  <a:pt y="1007" x="427"/>
                </a:lnTo>
                <a:lnTo>
                  <a:pt y="1010" x="454"/>
                </a:lnTo>
                <a:lnTo>
                  <a:pt y="1012" x="478"/>
                </a:lnTo>
                <a:lnTo>
                  <a:pt y="1012" x="504"/>
                </a:lnTo>
                <a:lnTo>
                  <a:pt y="1012" x="3572"/>
                </a:lnTo>
                <a:lnTo>
                  <a:pt y="760" x="3572"/>
                </a:lnTo>
                <a:lnTo>
                  <a:pt y="760" x="1882"/>
                </a:lnTo>
                <a:lnTo>
                  <a:pt y="760" x="1882"/>
                </a:lnTo>
                <a:lnTo>
                  <a:pt y="759" x="1859"/>
                </a:lnTo>
                <a:lnTo>
                  <a:pt y="757" x="1836"/>
                </a:lnTo>
                <a:lnTo>
                  <a:pt y="754" x="1814"/>
                </a:lnTo>
                <a:lnTo>
                  <a:pt y="751" x="1791"/>
                </a:lnTo>
                <a:lnTo>
                  <a:pt y="746" x="1768"/>
                </a:lnTo>
                <a:lnTo>
                  <a:pt y="739" x="1747"/>
                </a:lnTo>
                <a:lnTo>
                  <a:pt y="733" x="1725"/>
                </a:lnTo>
                <a:lnTo>
                  <a:pt y="724" x="1704"/>
                </a:lnTo>
                <a:lnTo>
                  <a:pt y="715" x="1685"/>
                </a:lnTo>
                <a:lnTo>
                  <a:pt y="705" x="1665"/>
                </a:lnTo>
                <a:lnTo>
                  <a:pt y="693" x="1645"/>
                </a:lnTo>
                <a:lnTo>
                  <a:pt y="682" x="1627"/>
                </a:lnTo>
                <a:lnTo>
                  <a:pt y="669" x="1609"/>
                </a:lnTo>
                <a:lnTo>
                  <a:pt y="656" x="1592"/>
                </a:lnTo>
                <a:lnTo>
                  <a:pt y="641" x="1575"/>
                </a:lnTo>
                <a:lnTo>
                  <a:pt y="627" x="1560"/>
                </a:lnTo>
                <a:lnTo>
                  <a:pt y="610" x="1544"/>
                </a:lnTo>
                <a:lnTo>
                  <a:pt y="594" x="1529"/>
                </a:lnTo>
                <a:lnTo>
                  <a:pt y="576" x="1516"/>
                </a:lnTo>
                <a:lnTo>
                  <a:pt y="558" x="1503"/>
                </a:lnTo>
                <a:lnTo>
                  <a:pt y="540" x="1492"/>
                </a:lnTo>
                <a:lnTo>
                  <a:pt y="520" x="1480"/>
                </a:lnTo>
                <a:lnTo>
                  <a:pt y="501" x="1471"/>
                </a:lnTo>
                <a:lnTo>
                  <a:pt y="481" x="1463"/>
                </a:lnTo>
                <a:lnTo>
                  <a:pt y="460" x="1454"/>
                </a:lnTo>
                <a:lnTo>
                  <a:pt y="439" x="1446"/>
                </a:lnTo>
                <a:lnTo>
                  <a:pt y="418" x="1440"/>
                </a:lnTo>
                <a:lnTo>
                  <a:pt y="395" x="1435"/>
                </a:lnTo>
                <a:lnTo>
                  <a:pt y="372" x="1432"/>
                </a:lnTo>
                <a:lnTo>
                  <a:pt y="349" x="1428"/>
                </a:lnTo>
                <a:lnTo>
                  <a:pt y="326" x="1427"/>
                </a:lnTo>
                <a:lnTo>
                  <a:pt y="303" x="1427"/>
                </a:lnTo>
                <a:lnTo>
                  <a:pt y="303" x="1427"/>
                </a:lnTo>
                <a:close/>
              </a:path>
            </a:pathLst>
          </a:custGeom>
          <a:solidFill>
            <a:schemeClr val="accent2"/>
          </a:solidFill>
          <a:ln>
            <a:noFill/>
          </a:ln>
        </p:spPr>
        <p:txBody>
          <a:bodyPr bIns="45700" rIns="91425" lIns="91425" tIns="45700" anchor="t" anchorCtr="0">
            <a:noAutofit/>
          </a:bodyPr>
          <a:lstStyle/>
          <a:p/>
        </p:txBody>
      </p:sp>
      <p:sp>
        <p:nvSpPr>
          <p:cNvPr id="9" name="Shape 9"/>
          <p:cNvSpPr/>
          <p:nvPr/>
        </p:nvSpPr>
        <p:spPr>
          <a:xfrm>
            <a:off y="4659251" x="6781800"/>
            <a:ext cy="736601" cx="1903412"/>
          </a:xfrm>
          <a:custGeom>
            <a:pathLst>
              <a:path w="2398" extrusionOk="0" h="927">
                <a:moveTo>
                  <a:pt y="708" x="971"/>
                </a:moveTo>
                <a:lnTo>
                  <a:pt y="708" x="971"/>
                </a:lnTo>
                <a:lnTo>
                  <a:pt y="927" x="971"/>
                </a:lnTo>
                <a:lnTo>
                  <a:pt y="927" x="2398"/>
                </a:lnTo>
                <a:lnTo>
                  <a:pt y="418" x="2398"/>
                </a:lnTo>
                <a:lnTo>
                  <a:pt y="418" x="2398"/>
                </a:lnTo>
                <a:lnTo>
                  <a:pt y="395" x="2398"/>
                </a:lnTo>
                <a:lnTo>
                  <a:pt y="374" x="2395"/>
                </a:lnTo>
                <a:lnTo>
                  <a:pt y="354" x="2392"/>
                </a:lnTo>
                <a:lnTo>
                  <a:pt y="333" x="2389"/>
                </a:lnTo>
                <a:lnTo>
                  <a:pt y="313" x="2382"/>
                </a:lnTo>
                <a:lnTo>
                  <a:pt y="294" x="2375"/>
                </a:lnTo>
                <a:lnTo>
                  <a:pt y="274" x="2367"/>
                </a:lnTo>
                <a:lnTo>
                  <a:pt y="254" x="2359"/>
                </a:lnTo>
                <a:lnTo>
                  <a:pt y="236" x="2348"/>
                </a:lnTo>
                <a:lnTo>
                  <a:pt y="219" x="2338"/>
                </a:lnTo>
                <a:lnTo>
                  <a:pt y="201" x="2325"/>
                </a:lnTo>
                <a:lnTo>
                  <a:pt y="184" x="2312"/>
                </a:lnTo>
                <a:lnTo>
                  <a:pt y="168" x="2299"/>
                </a:lnTo>
                <a:lnTo>
                  <a:pt y="152" x="2282"/>
                </a:lnTo>
                <a:lnTo>
                  <a:pt y="137" x="2268"/>
                </a:lnTo>
                <a:lnTo>
                  <a:pt y="122" x="2250"/>
                </a:lnTo>
                <a:lnTo>
                  <a:pt y="108" x="2233"/>
                </a:lnTo>
                <a:lnTo>
                  <a:pt y="94" x="2214"/>
                </a:lnTo>
                <a:lnTo>
                  <a:pt y="83" x="2196"/>
                </a:lnTo>
                <a:lnTo>
                  <a:pt y="70" x="2176"/>
                </a:lnTo>
                <a:lnTo>
                  <a:pt y="60" x="2155"/>
                </a:lnTo>
                <a:lnTo>
                  <a:pt y="50" x="2134"/>
                </a:lnTo>
                <a:lnTo>
                  <a:pt y="41" x="2113"/>
                </a:lnTo>
                <a:lnTo>
                  <a:pt y="32" x="2090"/>
                </a:lnTo>
                <a:lnTo>
                  <a:pt y="24" x="2067"/>
                </a:lnTo>
                <a:lnTo>
                  <a:pt y="18" x="2044"/>
                </a:lnTo>
                <a:lnTo>
                  <a:pt y="13" x="2020"/>
                </a:lnTo>
                <a:lnTo>
                  <a:pt y="8" x="1995"/>
                </a:lnTo>
                <a:lnTo>
                  <a:pt y="5" x="1971"/>
                </a:lnTo>
                <a:lnTo>
                  <a:pt y="1" x="1944"/>
                </a:lnTo>
                <a:lnTo>
                  <a:pt y="0" x="1920"/>
                </a:lnTo>
                <a:lnTo>
                  <a:pt y="0" x="1894"/>
                </a:lnTo>
                <a:lnTo>
                  <a:pt y="0" x="0"/>
                </a:lnTo>
                <a:lnTo>
                  <a:pt y="251" x="0"/>
                </a:lnTo>
                <a:lnTo>
                  <a:pt y="251" x="514"/>
                </a:lnTo>
                <a:lnTo>
                  <a:pt y="251" x="514"/>
                </a:lnTo>
                <a:lnTo>
                  <a:pt y="251" x="539"/>
                </a:lnTo>
                <a:lnTo>
                  <a:pt y="254" x="562"/>
                </a:lnTo>
                <a:lnTo>
                  <a:pt y="256" x="585"/>
                </a:lnTo>
                <a:lnTo>
                  <a:pt y="261" x="607"/>
                </a:lnTo>
                <a:lnTo>
                  <a:pt y="266" x="629"/>
                </a:lnTo>
                <a:lnTo>
                  <a:pt y="272" x="651"/>
                </a:lnTo>
                <a:lnTo>
                  <a:pt y="279" x="673"/>
                </a:lnTo>
                <a:lnTo>
                  <a:pt y="287" x="692"/>
                </a:lnTo>
                <a:lnTo>
                  <a:pt y="297" x="713"/>
                </a:lnTo>
                <a:lnTo>
                  <a:pt y="307" x="733"/>
                </a:lnTo>
                <a:lnTo>
                  <a:pt y="318" x="753"/>
                </a:lnTo>
                <a:lnTo>
                  <a:pt y="330" x="771"/>
                </a:lnTo>
                <a:lnTo>
                  <a:pt y="343" x="789"/>
                </a:lnTo>
                <a:lnTo>
                  <a:pt y="356" x="805"/>
                </a:lnTo>
                <a:lnTo>
                  <a:pt y="370" x="823"/>
                </a:lnTo>
                <a:lnTo>
                  <a:pt y="385" x="838"/>
                </a:lnTo>
                <a:lnTo>
                  <a:pt y="401" x="854"/>
                </a:lnTo>
                <a:lnTo>
                  <a:pt y="418" x="867"/>
                </a:lnTo>
                <a:lnTo>
                  <a:pt y="434" x="882"/>
                </a:lnTo>
                <a:lnTo>
                  <a:pt y="452" x="893"/>
                </a:lnTo>
                <a:lnTo>
                  <a:pt y="472" x="906"/>
                </a:lnTo>
                <a:lnTo>
                  <a:pt y="491" x="918"/>
                </a:lnTo>
                <a:lnTo>
                  <a:pt y="511" x="927"/>
                </a:lnTo>
                <a:lnTo>
                  <a:pt y="530" x="936"/>
                </a:lnTo>
                <a:lnTo>
                  <a:pt y="552" x="944"/>
                </a:lnTo>
                <a:lnTo>
                  <a:pt y="573" x="952"/>
                </a:lnTo>
                <a:lnTo>
                  <a:pt y="594" x="957"/>
                </a:lnTo>
                <a:lnTo>
                  <a:pt y="617" x="963"/>
                </a:lnTo>
                <a:lnTo>
                  <a:pt y="638" x="967"/>
                </a:lnTo>
                <a:lnTo>
                  <a:pt y="661" x="970"/>
                </a:lnTo>
                <a:lnTo>
                  <a:pt y="685" x="971"/>
                </a:lnTo>
                <a:lnTo>
                  <a:pt y="708" x="971"/>
                </a:lnTo>
                <a:lnTo>
                  <a:pt y="708" x="971"/>
                </a:lnTo>
                <a:close/>
              </a:path>
            </a:pathLst>
          </a:custGeom>
          <a:solidFill>
            <a:schemeClr val="accent4"/>
          </a:solidFill>
          <a:ln>
            <a:noFill/>
          </a:ln>
        </p:spPr>
        <p:txBody>
          <a:bodyPr bIns="45700" rIns="91425" lIns="91425" tIns="45700" anchor="t" anchorCtr="0">
            <a:noAutofit/>
          </a:bodyPr>
          <a:lstStyle/>
          <a:p/>
        </p:txBody>
      </p:sp>
      <p:sp>
        <p:nvSpPr>
          <p:cNvPr id="10" name="Shape 10"/>
          <p:cNvSpPr/>
          <p:nvPr/>
        </p:nvSpPr>
        <p:spPr>
          <a:xfrm>
            <a:off y="0" x="381000"/>
            <a:ext cy="3962399" cx="1136699"/>
          </a:xfrm>
          <a:prstGeom prst="rect">
            <a:avLst/>
          </a:prstGeom>
          <a:solidFill>
            <a:schemeClr val="accent3"/>
          </a:solidFill>
          <a:ln>
            <a:noFill/>
          </a:ln>
        </p:spPr>
        <p:txBody>
          <a:bodyPr bIns="45700" rIns="91425" lIns="91425" tIns="45700" anchor="t" anchorCtr="0">
            <a:noAutofit/>
          </a:bodyPr>
          <a:lstStyle/>
          <a:p/>
        </p:txBody>
      </p:sp>
      <p:sp>
        <p:nvSpPr>
          <p:cNvPr id="11" name="Shape 11"/>
          <p:cNvSpPr/>
          <p:nvPr/>
        </p:nvSpPr>
        <p:spPr>
          <a:xfrm>
            <a:off y="4659251" x="3268663"/>
            <a:ext cy="200099" cx="1700099"/>
          </a:xfrm>
          <a:prstGeom prst="rect">
            <a:avLst/>
          </a:prstGeom>
          <a:solidFill>
            <a:schemeClr val="accent3"/>
          </a:solidFill>
          <a:ln>
            <a:noFill/>
          </a:ln>
        </p:spPr>
        <p:txBody>
          <a:bodyPr bIns="45700" rIns="91425" lIns="91425" tIns="45700" anchor="t" anchorCtr="0">
            <a:noAutofit/>
          </a:bodyPr>
          <a:lstStyle/>
          <a:p/>
        </p:txBody>
      </p:sp>
      <p:sp>
        <p:nvSpPr>
          <p:cNvPr id="12" name="Shape 12"/>
          <p:cNvSpPr/>
          <p:nvPr/>
        </p:nvSpPr>
        <p:spPr>
          <a:xfrm>
            <a:off y="4659251" x="5021262"/>
            <a:ext cy="200099" cx="1684199"/>
          </a:xfrm>
          <a:prstGeom prst="rect">
            <a:avLst/>
          </a:prstGeom>
          <a:solidFill>
            <a:schemeClr val="lt2"/>
          </a:solidFill>
          <a:ln>
            <a:noFill/>
          </a:ln>
        </p:spPr>
        <p:txBody>
          <a:bodyPr bIns="45700" rIns="91425" lIns="91425" tIns="45700" anchor="t" anchorCtr="0">
            <a:noAutofit/>
          </a:bodyPr>
          <a:lstStyle/>
          <a:p/>
        </p:txBody>
      </p:sp>
      <p:sp>
        <p:nvSpPr>
          <p:cNvPr id="13" name="Shape 13"/>
          <p:cNvSpPr/>
          <p:nvPr/>
        </p:nvSpPr>
        <p:spPr>
          <a:xfrm>
            <a:off y="5449826" x="7546975"/>
            <a:ext cy="1409700" cx="1139824"/>
          </a:xfrm>
          <a:custGeom>
            <a:pathLst>
              <a:path w="1437" extrusionOk="0" h="1776">
                <a:moveTo>
                  <a:pt y="1776" x="1435"/>
                </a:moveTo>
                <a:lnTo>
                  <a:pt y="1776" x="0"/>
                </a:lnTo>
                <a:lnTo>
                  <a:pt y="0" x="2"/>
                </a:lnTo>
                <a:lnTo>
                  <a:pt y="0" x="1437"/>
                </a:lnTo>
                <a:lnTo>
                  <a:pt y="1776" x="1435"/>
                </a:lnTo>
                <a:close/>
              </a:path>
            </a:pathLst>
          </a:custGeom>
          <a:solidFill>
            <a:schemeClr val="lt2"/>
          </a:solidFill>
          <a:ln>
            <a:noFill/>
          </a:ln>
        </p:spPr>
        <p:txBody>
          <a:bodyPr bIns="45700" rIns="91425" lIns="91425" tIns="45700" anchor="t" anchorCtr="0">
            <a:noAutofit/>
          </a:bodyPr>
          <a:lstStyle/>
          <a:p/>
        </p:txBody>
      </p:sp>
      <p:sp>
        <p:nvSpPr>
          <p:cNvPr id="14" name="Shape 14"/>
          <p:cNvSpPr txBox="1"/>
          <p:nvPr>
            <p:ph type="ctrTitle"/>
          </p:nvPr>
        </p:nvSpPr>
        <p:spPr>
          <a:xfrm>
            <a:off y="2916233" x="2220060"/>
            <a:ext cy="1650599" cx="4710000"/>
          </a:xfrm>
          <a:prstGeom prst="rect">
            <a:avLst/>
          </a:prstGeom>
          <a:noFill/>
          <a:ln>
            <a:noFill/>
          </a:ln>
        </p:spPr>
        <p:txBody>
          <a:bodyPr bIns="91425" rIns="91425" lIns="91425" tIns="91425" anchor="b" anchorCtr="0"/>
          <a:lstStyle>
            <a:lvl1pPr algn="ctr" rtl="0" indent="304800" marL="0">
              <a:spcBef>
                <a:spcPts val="0"/>
              </a:spcBef>
              <a:buClr>
                <a:schemeClr val="accent1"/>
              </a:buClr>
              <a:buSzPct val="100000"/>
              <a:buFont typeface="Arial"/>
              <a:buNone/>
              <a:defRPr strike="noStrike" u="none" b="1" cap="none" baseline="0" sz="4800" i="0">
                <a:solidFill>
                  <a:schemeClr val="accent1"/>
                </a:solidFill>
                <a:latin typeface="Arial"/>
                <a:ea typeface="Arial"/>
                <a:cs typeface="Arial"/>
                <a:sym typeface="Arial"/>
              </a:defRPr>
            </a:lvl1pPr>
            <a:lvl2pPr algn="ctr" rtl="0" indent="304800" marL="0">
              <a:spcBef>
                <a:spcPts val="0"/>
              </a:spcBef>
              <a:buClr>
                <a:schemeClr val="accent1"/>
              </a:buClr>
              <a:buSzPct val="100000"/>
              <a:buFont typeface="Arial"/>
              <a:buNone/>
              <a:defRPr strike="noStrike" u="none" b="1" cap="none" baseline="0" sz="4800" i="0">
                <a:solidFill>
                  <a:schemeClr val="accent1"/>
                </a:solidFill>
                <a:latin typeface="Arial"/>
                <a:ea typeface="Arial"/>
                <a:cs typeface="Arial"/>
                <a:sym typeface="Arial"/>
              </a:defRPr>
            </a:lvl2pPr>
            <a:lvl3pPr algn="ctr" rtl="0" indent="304800" marL="0">
              <a:spcBef>
                <a:spcPts val="0"/>
              </a:spcBef>
              <a:buClr>
                <a:schemeClr val="accent1"/>
              </a:buClr>
              <a:buSzPct val="100000"/>
              <a:buFont typeface="Arial"/>
              <a:buNone/>
              <a:defRPr strike="noStrike" u="none" b="1" cap="none" baseline="0" sz="4800" i="0">
                <a:solidFill>
                  <a:schemeClr val="accent1"/>
                </a:solidFill>
                <a:latin typeface="Arial"/>
                <a:ea typeface="Arial"/>
                <a:cs typeface="Arial"/>
                <a:sym typeface="Arial"/>
              </a:defRPr>
            </a:lvl3pPr>
            <a:lvl4pPr algn="ctr" rtl="0" indent="304800" marL="0">
              <a:spcBef>
                <a:spcPts val="0"/>
              </a:spcBef>
              <a:buClr>
                <a:schemeClr val="accent1"/>
              </a:buClr>
              <a:buSzPct val="100000"/>
              <a:buFont typeface="Arial"/>
              <a:buNone/>
              <a:defRPr strike="noStrike" u="none" b="1" cap="none" baseline="0" sz="4800" i="0">
                <a:solidFill>
                  <a:schemeClr val="accent1"/>
                </a:solidFill>
                <a:latin typeface="Arial"/>
                <a:ea typeface="Arial"/>
                <a:cs typeface="Arial"/>
                <a:sym typeface="Arial"/>
              </a:defRPr>
            </a:lvl4pPr>
            <a:lvl5pPr algn="ctr" rtl="0" indent="304800" marL="0">
              <a:spcBef>
                <a:spcPts val="0"/>
              </a:spcBef>
              <a:buClr>
                <a:schemeClr val="accent1"/>
              </a:buClr>
              <a:buSzPct val="100000"/>
              <a:buFont typeface="Arial"/>
              <a:buNone/>
              <a:defRPr strike="noStrike" u="none" b="1" cap="none" baseline="0" sz="4800" i="0">
                <a:solidFill>
                  <a:schemeClr val="accent1"/>
                </a:solidFill>
                <a:latin typeface="Arial"/>
                <a:ea typeface="Arial"/>
                <a:cs typeface="Arial"/>
                <a:sym typeface="Arial"/>
              </a:defRPr>
            </a:lvl5pPr>
            <a:lvl6pPr algn="ctr" rtl="0" indent="304800" marL="0">
              <a:spcBef>
                <a:spcPts val="0"/>
              </a:spcBef>
              <a:buClr>
                <a:schemeClr val="accent1"/>
              </a:buClr>
              <a:buSzPct val="100000"/>
              <a:buFont typeface="Arial"/>
              <a:buNone/>
              <a:defRPr strike="noStrike" u="none" b="1" cap="none" baseline="0" sz="4800" i="0">
                <a:solidFill>
                  <a:schemeClr val="accent1"/>
                </a:solidFill>
                <a:latin typeface="Arial"/>
                <a:ea typeface="Arial"/>
                <a:cs typeface="Arial"/>
                <a:sym typeface="Arial"/>
              </a:defRPr>
            </a:lvl6pPr>
            <a:lvl7pPr algn="ctr" rtl="0" indent="304800" marL="0">
              <a:spcBef>
                <a:spcPts val="0"/>
              </a:spcBef>
              <a:buClr>
                <a:schemeClr val="accent1"/>
              </a:buClr>
              <a:buSzPct val="100000"/>
              <a:buFont typeface="Arial"/>
              <a:buNone/>
              <a:defRPr strike="noStrike" u="none" b="1" cap="none" baseline="0" sz="4800" i="0">
                <a:solidFill>
                  <a:schemeClr val="accent1"/>
                </a:solidFill>
                <a:latin typeface="Arial"/>
                <a:ea typeface="Arial"/>
                <a:cs typeface="Arial"/>
                <a:sym typeface="Arial"/>
              </a:defRPr>
            </a:lvl7pPr>
            <a:lvl8pPr algn="ctr" rtl="0" indent="304800" marL="0">
              <a:spcBef>
                <a:spcPts val="0"/>
              </a:spcBef>
              <a:buClr>
                <a:schemeClr val="accent1"/>
              </a:buClr>
              <a:buSzPct val="100000"/>
              <a:buFont typeface="Arial"/>
              <a:buNone/>
              <a:defRPr strike="noStrike" u="none" b="1" cap="none" baseline="0" sz="4800" i="0">
                <a:solidFill>
                  <a:schemeClr val="accent1"/>
                </a:solidFill>
                <a:latin typeface="Arial"/>
                <a:ea typeface="Arial"/>
                <a:cs typeface="Arial"/>
                <a:sym typeface="Arial"/>
              </a:defRPr>
            </a:lvl8pPr>
            <a:lvl9pPr algn="ctr" rtl="0" indent="304800" marL="0">
              <a:spcBef>
                <a:spcPts val="0"/>
              </a:spcBef>
              <a:buClr>
                <a:schemeClr val="accent1"/>
              </a:buClr>
              <a:buSzPct val="100000"/>
              <a:buFont typeface="Arial"/>
              <a:buNone/>
              <a:defRPr strike="noStrike" u="none" b="1" cap="none" baseline="0" sz="4800" i="0">
                <a:solidFill>
                  <a:schemeClr val="accent1"/>
                </a:solidFill>
                <a:latin typeface="Arial"/>
                <a:ea typeface="Arial"/>
                <a:cs typeface="Arial"/>
                <a:sym typeface="Arial"/>
              </a:defRPr>
            </a:lvl9pPr>
          </a:lstStyle>
          <a:p/>
        </p:txBody>
      </p:sp>
      <p:sp>
        <p:nvSpPr>
          <p:cNvPr id="15" name="Shape 15"/>
          <p:cNvSpPr txBox="1"/>
          <p:nvPr>
            <p:ph idx="1" type="subTitle"/>
          </p:nvPr>
        </p:nvSpPr>
        <p:spPr>
          <a:xfrm>
            <a:off y="4974907" x="2220060"/>
            <a:ext cy="884999" cx="4710000"/>
          </a:xfrm>
          <a:prstGeom prst="rect">
            <a:avLst/>
          </a:prstGeom>
          <a:noFill/>
          <a:ln>
            <a:noFill/>
          </a:ln>
        </p:spPr>
        <p:txBody>
          <a:bodyPr bIns="91425" rIns="91425" lIns="91425" tIns="91425" anchor="t" anchorCtr="0"/>
          <a:lstStyle>
            <a:lvl1pPr algn="ctr" rtl="0" indent="152400" marL="0">
              <a:spcBef>
                <a:spcPts val="0"/>
              </a:spcBef>
              <a:buClr>
                <a:schemeClr val="lt2"/>
              </a:buClr>
              <a:buSzPct val="100000"/>
              <a:buFont typeface="Arial"/>
              <a:buNone/>
              <a:defRPr strike="noStrike" u="none" b="0" cap="none" baseline="0" sz="2400" i="0">
                <a:solidFill>
                  <a:schemeClr val="lt2"/>
                </a:solidFill>
                <a:latin typeface="Arial"/>
                <a:ea typeface="Arial"/>
                <a:cs typeface="Arial"/>
                <a:sym typeface="Arial"/>
              </a:defRPr>
            </a:lvl1pPr>
            <a:lvl2pPr algn="ctr" rtl="0" indent="152400" marL="0">
              <a:spcBef>
                <a:spcPts val="0"/>
              </a:spcBef>
              <a:buClr>
                <a:schemeClr val="lt2"/>
              </a:buClr>
              <a:buSzPct val="100000"/>
              <a:buFont typeface="Arial"/>
              <a:buNone/>
              <a:defRPr strike="noStrike" u="none" b="0" cap="none" baseline="0" sz="2400" i="0">
                <a:solidFill>
                  <a:schemeClr val="lt2"/>
                </a:solidFill>
                <a:latin typeface="Arial"/>
                <a:ea typeface="Arial"/>
                <a:cs typeface="Arial"/>
                <a:sym typeface="Arial"/>
              </a:defRPr>
            </a:lvl2pPr>
            <a:lvl3pPr algn="ctr" rtl="0" indent="152400" marL="0">
              <a:spcBef>
                <a:spcPts val="0"/>
              </a:spcBef>
              <a:buClr>
                <a:schemeClr val="lt2"/>
              </a:buClr>
              <a:buSzPct val="100000"/>
              <a:buFont typeface="Arial"/>
              <a:buNone/>
              <a:defRPr strike="noStrike" u="none" b="0" cap="none" baseline="0" sz="2400" i="0">
                <a:solidFill>
                  <a:schemeClr val="lt2"/>
                </a:solidFill>
                <a:latin typeface="Arial"/>
                <a:ea typeface="Arial"/>
                <a:cs typeface="Arial"/>
                <a:sym typeface="Arial"/>
              </a:defRPr>
            </a:lvl3pPr>
            <a:lvl4pPr algn="ctr" rtl="0" indent="152400" marL="0">
              <a:spcBef>
                <a:spcPts val="0"/>
              </a:spcBef>
              <a:buClr>
                <a:schemeClr val="lt2"/>
              </a:buClr>
              <a:buSzPct val="100000"/>
              <a:buFont typeface="Arial"/>
              <a:buNone/>
              <a:defRPr strike="noStrike" u="none" b="0" cap="none" baseline="0" sz="2400" i="0">
                <a:solidFill>
                  <a:schemeClr val="lt2"/>
                </a:solidFill>
                <a:latin typeface="Arial"/>
                <a:ea typeface="Arial"/>
                <a:cs typeface="Arial"/>
                <a:sym typeface="Arial"/>
              </a:defRPr>
            </a:lvl4pPr>
            <a:lvl5pPr algn="ctr" rtl="0" indent="152400" marL="0">
              <a:spcBef>
                <a:spcPts val="0"/>
              </a:spcBef>
              <a:buClr>
                <a:schemeClr val="lt2"/>
              </a:buClr>
              <a:buSzPct val="100000"/>
              <a:buFont typeface="Arial"/>
              <a:buNone/>
              <a:defRPr strike="noStrike" u="none" b="0" cap="none" baseline="0" sz="2400" i="0">
                <a:solidFill>
                  <a:schemeClr val="lt2"/>
                </a:solidFill>
                <a:latin typeface="Arial"/>
                <a:ea typeface="Arial"/>
                <a:cs typeface="Arial"/>
                <a:sym typeface="Arial"/>
              </a:defRPr>
            </a:lvl5pPr>
            <a:lvl6pPr algn="ctr" rtl="0" indent="152400" marL="0">
              <a:spcBef>
                <a:spcPts val="0"/>
              </a:spcBef>
              <a:buClr>
                <a:schemeClr val="lt2"/>
              </a:buClr>
              <a:buSzPct val="100000"/>
              <a:buFont typeface="Arial"/>
              <a:buNone/>
              <a:defRPr strike="noStrike" u="none" b="0" cap="none" baseline="0" sz="2400" i="0">
                <a:solidFill>
                  <a:schemeClr val="lt2"/>
                </a:solidFill>
                <a:latin typeface="Arial"/>
                <a:ea typeface="Arial"/>
                <a:cs typeface="Arial"/>
                <a:sym typeface="Arial"/>
              </a:defRPr>
            </a:lvl6pPr>
            <a:lvl7pPr algn="ctr" rtl="0" indent="152400" marL="0">
              <a:spcBef>
                <a:spcPts val="0"/>
              </a:spcBef>
              <a:buClr>
                <a:schemeClr val="lt2"/>
              </a:buClr>
              <a:buSzPct val="100000"/>
              <a:buFont typeface="Arial"/>
              <a:buNone/>
              <a:defRPr strike="noStrike" u="none" b="0" cap="none" baseline="0" sz="2400" i="0">
                <a:solidFill>
                  <a:schemeClr val="lt2"/>
                </a:solidFill>
                <a:latin typeface="Arial"/>
                <a:ea typeface="Arial"/>
                <a:cs typeface="Arial"/>
                <a:sym typeface="Arial"/>
              </a:defRPr>
            </a:lvl7pPr>
            <a:lvl8pPr algn="ctr" rtl="0" indent="152400" marL="0">
              <a:spcBef>
                <a:spcPts val="0"/>
              </a:spcBef>
              <a:buClr>
                <a:schemeClr val="lt2"/>
              </a:buClr>
              <a:buSzPct val="100000"/>
              <a:buFont typeface="Arial"/>
              <a:buNone/>
              <a:defRPr strike="noStrike" u="none" b="0" cap="none" baseline="0" sz="2400" i="0">
                <a:solidFill>
                  <a:schemeClr val="lt2"/>
                </a:solidFill>
                <a:latin typeface="Arial"/>
                <a:ea typeface="Arial"/>
                <a:cs typeface="Arial"/>
                <a:sym typeface="Arial"/>
              </a:defRPr>
            </a:lvl8pPr>
            <a:lvl9pPr algn="ctr" rtl="0" indent="152400" marL="0">
              <a:spcBef>
                <a:spcPts val="0"/>
              </a:spcBef>
              <a:buClr>
                <a:schemeClr val="lt2"/>
              </a:buClr>
              <a:buSzPct val="100000"/>
              <a:buFont typeface="Arial"/>
              <a:buNone/>
              <a:defRPr strike="noStrike" u="none" b="0" cap="none" baseline="0" sz="2400" i="0">
                <a:solidFill>
                  <a:schemeClr val="lt2"/>
                </a:solidFill>
                <a:latin typeface="Arial"/>
                <a:ea typeface="Arial"/>
                <a:cs typeface="Arial"/>
                <a:sym typeface="Arial"/>
              </a:defRPr>
            </a:lvl9pPr>
          </a:lstStyl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matchingName="tx" type="tx">
  <p:cSld name="tx">
    <p:spTree>
      <p:nvGrpSpPr>
        <p:cNvPr id="16" name="Shape 16"/>
        <p:cNvGrpSpPr/>
        <p:nvPr/>
      </p:nvGrpSpPr>
      <p:grpSpPr>
        <a:xfrm>
          <a:off y="0" x="0"/>
          <a:ext cy="0" cx="0"/>
          <a:chOff y="0" x="0"/>
          <a:chExt cy="0" cx="0"/>
        </a:xfrm>
      </p:grpSpPr>
      <p:sp>
        <p:nvSpPr>
          <p:cNvPr id="17" name="Shape 17"/>
          <p:cNvSpPr/>
          <p:nvPr/>
        </p:nvSpPr>
        <p:spPr>
          <a:xfrm>
            <a:off y="1371600" x="152401"/>
            <a:ext cy="3182937" cx="2208212"/>
          </a:xfrm>
          <a:custGeom>
            <a:pathLst>
              <a:path w="2782" extrusionOk="0" h="4010">
                <a:moveTo>
                  <a:pt y="719" x="635"/>
                </a:moveTo>
                <a:lnTo>
                  <a:pt y="719" x="635"/>
                </a:lnTo>
                <a:lnTo>
                  <a:pt y="4010" x="635"/>
                </a:lnTo>
                <a:lnTo>
                  <a:pt y="4010" x="0"/>
                </a:lnTo>
                <a:lnTo>
                  <a:pt y="418" x="0"/>
                </a:lnTo>
                <a:lnTo>
                  <a:pt y="418" x="0"/>
                </a:lnTo>
                <a:lnTo>
                  <a:pt y="397" x="0"/>
                </a:lnTo>
                <a:lnTo>
                  <a:pt y="376" x="2"/>
                </a:lnTo>
                <a:lnTo>
                  <a:pt y="355" x="5"/>
                </a:lnTo>
                <a:lnTo>
                  <a:pt y="333" x="10"/>
                </a:lnTo>
                <a:lnTo>
                  <a:pt y="314" x="15"/>
                </a:lnTo>
                <a:lnTo>
                  <a:pt y="294" x="21"/>
                </a:lnTo>
                <a:lnTo>
                  <a:pt y="275" x="29"/>
                </a:lnTo>
                <a:lnTo>
                  <a:pt y="255" x="39"/>
                </a:lnTo>
                <a:lnTo>
                  <a:pt y="237" x="49"/>
                </a:lnTo>
                <a:lnTo>
                  <a:pt y="219" x="60"/>
                </a:lnTo>
                <a:lnTo>
                  <a:pt y="201" x="72"/>
                </a:lnTo>
                <a:lnTo>
                  <a:pt y="185" x="85"/>
                </a:lnTo>
                <a:lnTo>
                  <a:pt y="169" x="100"/>
                </a:lnTo>
                <a:lnTo>
                  <a:pt y="152" x="114"/>
                </a:lnTo>
                <a:lnTo>
                  <a:pt y="137" x="131"/>
                </a:lnTo>
                <a:lnTo>
                  <a:pt y="123" x="147"/>
                </a:lnTo>
                <a:lnTo>
                  <a:pt y="110" x="165"/>
                </a:lnTo>
                <a:lnTo>
                  <a:pt y="97" x="183"/>
                </a:lnTo>
                <a:lnTo>
                  <a:pt y="84" x="202"/>
                </a:lnTo>
                <a:lnTo>
                  <a:pt y="72" x="222"/>
                </a:lnTo>
                <a:lnTo>
                  <a:pt y="61" x="242"/>
                </a:lnTo>
                <a:lnTo>
                  <a:pt y="51" x="263"/>
                </a:lnTo>
                <a:lnTo>
                  <a:pt y="41" x="286"/>
                </a:lnTo>
                <a:lnTo>
                  <a:pt y="33" x="307"/>
                </a:lnTo>
                <a:lnTo>
                  <a:pt y="26" x="330"/>
                </a:lnTo>
                <a:lnTo>
                  <a:pt y="20" x="354"/>
                </a:lnTo>
                <a:lnTo>
                  <a:pt y="13" x="379"/>
                </a:lnTo>
                <a:lnTo>
                  <a:pt y="9" x="403"/>
                </a:lnTo>
                <a:lnTo>
                  <a:pt y="5" x="428"/>
                </a:lnTo>
                <a:lnTo>
                  <a:pt y="4" x="452"/>
                </a:lnTo>
                <a:lnTo>
                  <a:pt y="2" x="478"/>
                </a:lnTo>
                <a:lnTo>
                  <a:pt y="0" x="504"/>
                </a:lnTo>
                <a:lnTo>
                  <a:pt y="0" x="2782"/>
                </a:lnTo>
                <a:lnTo>
                  <a:pt y="263" x="2782"/>
                </a:lnTo>
                <a:lnTo>
                  <a:pt y="263" x="1092"/>
                </a:lnTo>
                <a:lnTo>
                  <a:pt y="263" x="1092"/>
                </a:lnTo>
                <a:lnTo>
                  <a:pt y="263" x="1069"/>
                </a:lnTo>
                <a:lnTo>
                  <a:pt y="265" x="1045"/>
                </a:lnTo>
                <a:lnTo>
                  <a:pt y="268" x="1022"/>
                </a:lnTo>
                <a:lnTo>
                  <a:pt y="271" x="1001"/>
                </a:lnTo>
                <a:lnTo>
                  <a:pt y="276" x="978"/>
                </a:lnTo>
                <a:lnTo>
                  <a:pt y="283" x="957"/>
                </a:lnTo>
                <a:lnTo>
                  <a:pt y="291" x="935"/>
                </a:lnTo>
                <a:lnTo>
                  <a:pt y="299" x="914"/>
                </a:lnTo>
                <a:lnTo>
                  <a:pt y="307" x="895"/>
                </a:lnTo>
                <a:lnTo>
                  <a:pt y="317" x="875"/>
                </a:lnTo>
                <a:lnTo>
                  <a:pt y="329" x="855"/>
                </a:lnTo>
                <a:lnTo>
                  <a:pt y="340" x="838"/>
                </a:lnTo>
                <a:lnTo>
                  <a:pt y="353" x="820"/>
                </a:lnTo>
                <a:lnTo>
                  <a:pt y="368" x="802"/>
                </a:lnTo>
                <a:lnTo>
                  <a:pt y="381" x="785"/>
                </a:lnTo>
                <a:lnTo>
                  <a:pt y="397" x="769"/>
                </a:lnTo>
                <a:lnTo>
                  <a:pt y="412" x="754"/>
                </a:lnTo>
                <a:lnTo>
                  <a:pt y="428" x="740"/>
                </a:lnTo>
                <a:lnTo>
                  <a:pt y="446" x="727"/>
                </a:lnTo>
                <a:lnTo>
                  <a:pt y="464" x="713"/>
                </a:lnTo>
                <a:lnTo>
                  <a:pt y="482" x="702"/>
                </a:lnTo>
                <a:lnTo>
                  <a:pt y="502" x="691"/>
                </a:lnTo>
                <a:lnTo>
                  <a:pt y="521" x="681"/>
                </a:lnTo>
                <a:lnTo>
                  <a:pt y="542" x="671"/>
                </a:lnTo>
                <a:lnTo>
                  <a:pt y="562" x="663"/>
                </a:lnTo>
                <a:lnTo>
                  <a:pt y="583" x="656"/>
                </a:lnTo>
                <a:lnTo>
                  <a:pt y="606" x="650"/>
                </a:lnTo>
                <a:lnTo>
                  <a:pt y="627" x="645"/>
                </a:lnTo>
                <a:lnTo>
                  <a:pt y="650" x="640"/>
                </a:lnTo>
                <a:lnTo>
                  <a:pt y="673" x="638"/>
                </a:lnTo>
                <a:lnTo>
                  <a:pt y="696" x="637"/>
                </a:lnTo>
                <a:lnTo>
                  <a:pt y="719" x="635"/>
                </a:lnTo>
                <a:lnTo>
                  <a:pt y="719" x="635"/>
                </a:lnTo>
                <a:close/>
              </a:path>
            </a:pathLst>
          </a:custGeom>
          <a:solidFill>
            <a:schemeClr val="lt2"/>
          </a:solidFill>
          <a:ln>
            <a:noFill/>
          </a:ln>
        </p:spPr>
        <p:txBody>
          <a:bodyPr bIns="45700" rIns="91425" lIns="91425" tIns="45700" anchor="t" anchorCtr="0">
            <a:noAutofit/>
          </a:bodyPr>
          <a:lstStyle/>
          <a:p/>
        </p:txBody>
      </p:sp>
      <p:sp>
        <p:nvSpPr>
          <p:cNvPr id="18" name="Shape 18"/>
          <p:cNvSpPr/>
          <p:nvPr/>
        </p:nvSpPr>
        <p:spPr>
          <a:xfrm>
            <a:off y="4641850" x="152401"/>
            <a:ext cy="2216099" cx="498599"/>
          </a:xfrm>
          <a:prstGeom prst="rect">
            <a:avLst/>
          </a:prstGeom>
          <a:solidFill>
            <a:schemeClr val="accent3"/>
          </a:solidFill>
          <a:ln>
            <a:noFill/>
          </a:ln>
        </p:spPr>
        <p:txBody>
          <a:bodyPr bIns="45700" rIns="91425" lIns="91425" tIns="45700" anchor="t" anchorCtr="0">
            <a:noAutofit/>
          </a:bodyPr>
          <a:lstStyle/>
          <a:p/>
        </p:txBody>
      </p:sp>
      <p:sp>
        <p:nvSpPr>
          <p:cNvPr id="19" name="Shape 19"/>
          <p:cNvSpPr/>
          <p:nvPr/>
        </p:nvSpPr>
        <p:spPr>
          <a:xfrm>
            <a:off y="1371600" x="2413000"/>
            <a:ext cy="207900" cx="2432099"/>
          </a:xfrm>
          <a:prstGeom prst="rect">
            <a:avLst/>
          </a:prstGeom>
          <a:solidFill>
            <a:schemeClr val="accent3"/>
          </a:solidFill>
          <a:ln>
            <a:noFill/>
          </a:ln>
        </p:spPr>
        <p:txBody>
          <a:bodyPr bIns="45700" rIns="91425" lIns="91425" tIns="45700" anchor="t" anchorCtr="0">
            <a:noAutofit/>
          </a:bodyPr>
          <a:lstStyle/>
          <a:p/>
        </p:txBody>
      </p:sp>
      <p:sp>
        <p:nvSpPr>
          <p:cNvPr id="20" name="Shape 20"/>
          <p:cNvSpPr/>
          <p:nvPr/>
        </p:nvSpPr>
        <p:spPr>
          <a:xfrm>
            <a:off y="1371600" x="4911726"/>
            <a:ext cy="207900" cx="1965299"/>
          </a:xfrm>
          <a:prstGeom prst="rect">
            <a:avLst/>
          </a:prstGeom>
          <a:solidFill>
            <a:srgbClr val="E3BC6D"/>
          </a:solidFill>
          <a:ln>
            <a:noFill/>
          </a:ln>
        </p:spPr>
        <p:txBody>
          <a:bodyPr bIns="45700" rIns="91425" lIns="91425" tIns="45700" anchor="t" anchorCtr="0">
            <a:noAutofit/>
          </a:bodyPr>
          <a:lstStyle/>
          <a:p/>
        </p:txBody>
      </p:sp>
      <p:sp>
        <p:nvSpPr>
          <p:cNvPr id="21" name="Shape 21"/>
          <p:cNvSpPr/>
          <p:nvPr/>
        </p:nvSpPr>
        <p:spPr>
          <a:xfrm>
            <a:off y="1371600" x="6943725"/>
            <a:ext cy="207900" cx="2200199"/>
          </a:xfrm>
          <a:prstGeom prst="rect">
            <a:avLst/>
          </a:prstGeom>
          <a:solidFill>
            <a:schemeClr val="accent4"/>
          </a:solidFill>
          <a:ln>
            <a:noFill/>
          </a:ln>
        </p:spPr>
        <p:txBody>
          <a:bodyPr bIns="45700" rIns="91425" lIns="91425" tIns="45700" anchor="t" anchorCtr="0">
            <a:noAutofit/>
          </a:bodyPr>
          <a:lstStyle/>
          <a:p/>
        </p:txBody>
      </p:sp>
      <p:sp>
        <p:nvSpPr>
          <p:cNvPr id="22" name="Shape 22"/>
          <p:cNvSpPr txBox="1"/>
          <p:nvPr>
            <p:ph idx="1" type="body"/>
          </p:nvPr>
        </p:nvSpPr>
        <p:spPr>
          <a:xfrm>
            <a:off y="1579562" x="854948"/>
            <a:ext cy="4988100" cx="7831799"/>
          </a:xfrm>
          <a:prstGeom prst="rect">
            <a:avLst/>
          </a:prstGeom>
          <a:noFill/>
          <a:ln>
            <a:noFill/>
          </a:ln>
        </p:spPr>
        <p:txBody>
          <a:bodyPr bIns="91425" rIns="91425" lIns="91425" tIns="91425" anchor="t" anchorCtr="0"/>
          <a:lstStyle>
            <a:lvl1pPr rtl="0" indent="-457200" marL="457200">
              <a:defRPr>
                <a:solidFill>
                  <a:schemeClr val="lt2"/>
                </a:solidFill>
              </a:defRPr>
            </a:lvl1pPr>
            <a:lvl2pPr rtl="0" indent="-342900" marL="800100">
              <a:defRPr>
                <a:solidFill>
                  <a:schemeClr val="lt2"/>
                </a:solidFill>
              </a:defRPr>
            </a:lvl2pPr>
            <a:lvl3pPr rtl="0" indent="-342900" marL="1257300">
              <a:defRPr>
                <a:solidFill>
                  <a:schemeClr val="lt2"/>
                </a:solidFill>
              </a:defRPr>
            </a:lvl3pPr>
            <a:lvl4pPr rtl="0" indent="-285750" marL="1657350">
              <a:defRPr>
                <a:solidFill>
                  <a:schemeClr val="lt2"/>
                </a:solidFill>
              </a:defRPr>
            </a:lvl4pPr>
            <a:lvl5pPr rtl="0" indent="-285750" marL="2114550">
              <a:defRPr sz="1800">
                <a:solidFill>
                  <a:schemeClr val="lt2"/>
                </a:solidFill>
              </a:defRPr>
            </a:lvl5pPr>
            <a:lvl6pPr rtl="0" indent="-285750" marL="2571750">
              <a:defRPr sz="1800">
                <a:solidFill>
                  <a:schemeClr val="lt2"/>
                </a:solidFill>
              </a:defRPr>
            </a:lvl6pPr>
            <a:lvl7pPr rtl="0" indent="-285750" marL="3028950">
              <a:defRPr sz="1800">
                <a:solidFill>
                  <a:schemeClr val="lt2"/>
                </a:solidFill>
              </a:defRPr>
            </a:lvl7pPr>
            <a:lvl8pPr rtl="0" indent="-285750" marL="3486150">
              <a:defRPr sz="1800">
                <a:solidFill>
                  <a:schemeClr val="lt2"/>
                </a:solidFill>
              </a:defRPr>
            </a:lvl8pPr>
            <a:lvl9pPr rtl="0" indent="-285750" marL="3943350">
              <a:defRPr sz="1800">
                <a:solidFill>
                  <a:schemeClr val="lt2"/>
                </a:solidFill>
              </a:defRPr>
            </a:lvl9pPr>
          </a:lstStyle>
          <a:p/>
        </p:txBody>
      </p:sp>
      <p:sp>
        <p:nvSpPr>
          <p:cNvPr id="23" name="Shape 23"/>
          <p:cNvSpPr txBox="1"/>
          <p:nvPr>
            <p:ph type="title"/>
          </p:nvPr>
        </p:nvSpPr>
        <p:spPr>
          <a:xfrm>
            <a:off y="216537" x="854948"/>
            <a:ext cy="1143000" cx="7831799"/>
          </a:xfrm>
          <a:prstGeom prst="rect">
            <a:avLst/>
          </a:prstGeom>
          <a:noFill/>
          <a:ln>
            <a:noFill/>
          </a:ln>
        </p:spPr>
        <p:txBody>
          <a:bodyPr bIns="91425" rIns="91425" lIns="91425" tIns="91425" anchor="b" anchorCtr="0"/>
          <a:lstStyle>
            <a:lvl1pPr algn="l" rtl="0">
              <a:spcBef>
                <a:spcPts val="0"/>
              </a:spcBef>
              <a:buSzPct val="100000"/>
              <a:buFont typeface="Arial"/>
              <a:buNone/>
              <a:defRPr b="1" sz="3600">
                <a:solidFill>
                  <a:schemeClr val="accent1"/>
                </a:solidFill>
                <a:latin typeface="Arial"/>
                <a:ea typeface="Arial"/>
                <a:cs typeface="Arial"/>
                <a:sym typeface="Arial"/>
              </a:defRPr>
            </a:lvl1pPr>
            <a:lvl2pPr algn="l" rtl="0">
              <a:spcBef>
                <a:spcPts val="0"/>
              </a:spcBef>
              <a:buSzPct val="100000"/>
              <a:buFont typeface="Arial"/>
              <a:buNone/>
              <a:defRPr b="1" sz="3600">
                <a:solidFill>
                  <a:schemeClr val="accent1"/>
                </a:solidFill>
                <a:latin typeface="Arial"/>
                <a:ea typeface="Arial"/>
                <a:cs typeface="Arial"/>
                <a:sym typeface="Arial"/>
              </a:defRPr>
            </a:lvl2pPr>
            <a:lvl3pPr algn="l" rtl="0">
              <a:spcBef>
                <a:spcPts val="0"/>
              </a:spcBef>
              <a:buSzPct val="100000"/>
              <a:buFont typeface="Arial"/>
              <a:buNone/>
              <a:defRPr b="1" sz="3600">
                <a:solidFill>
                  <a:schemeClr val="accent1"/>
                </a:solidFill>
                <a:latin typeface="Arial"/>
                <a:ea typeface="Arial"/>
                <a:cs typeface="Arial"/>
                <a:sym typeface="Arial"/>
              </a:defRPr>
            </a:lvl3pPr>
            <a:lvl4pPr algn="l" rtl="0">
              <a:spcBef>
                <a:spcPts val="0"/>
              </a:spcBef>
              <a:buSzPct val="100000"/>
              <a:buFont typeface="Arial"/>
              <a:buNone/>
              <a:defRPr b="1" sz="3600">
                <a:solidFill>
                  <a:schemeClr val="accent1"/>
                </a:solidFill>
                <a:latin typeface="Arial"/>
                <a:ea typeface="Arial"/>
                <a:cs typeface="Arial"/>
                <a:sym typeface="Arial"/>
              </a:defRPr>
            </a:lvl4pPr>
            <a:lvl5pPr algn="l" rtl="0">
              <a:spcBef>
                <a:spcPts val="0"/>
              </a:spcBef>
              <a:buSzPct val="100000"/>
              <a:buFont typeface="Arial"/>
              <a:buNone/>
              <a:defRPr b="1" sz="3600">
                <a:solidFill>
                  <a:schemeClr val="accent1"/>
                </a:solidFill>
                <a:latin typeface="Arial"/>
                <a:ea typeface="Arial"/>
                <a:cs typeface="Arial"/>
                <a:sym typeface="Arial"/>
              </a:defRPr>
            </a:lvl5pPr>
            <a:lvl6pPr algn="l" rtl="0">
              <a:spcBef>
                <a:spcPts val="0"/>
              </a:spcBef>
              <a:buSzPct val="100000"/>
              <a:buFont typeface="Arial"/>
              <a:buNone/>
              <a:defRPr b="1" sz="3600">
                <a:solidFill>
                  <a:schemeClr val="accent1"/>
                </a:solidFill>
                <a:latin typeface="Arial"/>
                <a:ea typeface="Arial"/>
                <a:cs typeface="Arial"/>
                <a:sym typeface="Arial"/>
              </a:defRPr>
            </a:lvl6pPr>
            <a:lvl7pPr algn="l" rtl="0">
              <a:spcBef>
                <a:spcPts val="0"/>
              </a:spcBef>
              <a:buSzPct val="100000"/>
              <a:buFont typeface="Arial"/>
              <a:buNone/>
              <a:defRPr b="1" sz="3600">
                <a:solidFill>
                  <a:schemeClr val="accent1"/>
                </a:solidFill>
                <a:latin typeface="Arial"/>
                <a:ea typeface="Arial"/>
                <a:cs typeface="Arial"/>
                <a:sym typeface="Arial"/>
              </a:defRPr>
            </a:lvl7pPr>
            <a:lvl8pPr algn="l" rtl="0">
              <a:spcBef>
                <a:spcPts val="0"/>
              </a:spcBef>
              <a:buSzPct val="100000"/>
              <a:buFont typeface="Arial"/>
              <a:buNone/>
              <a:defRPr b="1" sz="3600">
                <a:solidFill>
                  <a:schemeClr val="accent1"/>
                </a:solidFill>
                <a:latin typeface="Arial"/>
                <a:ea typeface="Arial"/>
                <a:cs typeface="Arial"/>
                <a:sym typeface="Arial"/>
              </a:defRPr>
            </a:lvl8pPr>
            <a:lvl9pPr algn="l" rtl="0">
              <a:spcBef>
                <a:spcPts val="0"/>
              </a:spcBef>
              <a:buSzPct val="100000"/>
              <a:buFont typeface="Arial"/>
              <a:buNone/>
              <a:defRPr b="1" sz="3600">
                <a:solidFill>
                  <a:schemeClr val="accent1"/>
                </a:solidFill>
                <a:latin typeface="Arial"/>
                <a:ea typeface="Arial"/>
                <a:cs typeface="Arial"/>
                <a:sym typeface="Arial"/>
              </a:defRPr>
            </a:lvl9pPr>
          </a:lstStyl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matchingName="twoColTx" type="twoColTx">
  <p:cSld name="twoColTx">
    <p:spTree>
      <p:nvGrpSpPr>
        <p:cNvPr id="24" name="Shape 24"/>
        <p:cNvGrpSpPr/>
        <p:nvPr/>
      </p:nvGrpSpPr>
      <p:grpSpPr>
        <a:xfrm>
          <a:off y="0" x="0"/>
          <a:ext cy="0" cx="0"/>
          <a:chOff y="0" x="0"/>
          <a:chExt cy="0" cx="0"/>
        </a:xfrm>
      </p:grpSpPr>
      <p:sp>
        <p:nvSpPr>
          <p:cNvPr id="25" name="Shape 25"/>
          <p:cNvSpPr/>
          <p:nvPr/>
        </p:nvSpPr>
        <p:spPr>
          <a:xfrm>
            <a:off y="1371600" x="152401"/>
            <a:ext cy="3182937" cx="2208212"/>
          </a:xfrm>
          <a:custGeom>
            <a:pathLst>
              <a:path w="2782" extrusionOk="0" h="4010">
                <a:moveTo>
                  <a:pt y="719" x="635"/>
                </a:moveTo>
                <a:lnTo>
                  <a:pt y="719" x="635"/>
                </a:lnTo>
                <a:lnTo>
                  <a:pt y="4010" x="635"/>
                </a:lnTo>
                <a:lnTo>
                  <a:pt y="4010" x="0"/>
                </a:lnTo>
                <a:lnTo>
                  <a:pt y="418" x="0"/>
                </a:lnTo>
                <a:lnTo>
                  <a:pt y="418" x="0"/>
                </a:lnTo>
                <a:lnTo>
                  <a:pt y="397" x="0"/>
                </a:lnTo>
                <a:lnTo>
                  <a:pt y="376" x="2"/>
                </a:lnTo>
                <a:lnTo>
                  <a:pt y="355" x="5"/>
                </a:lnTo>
                <a:lnTo>
                  <a:pt y="333" x="10"/>
                </a:lnTo>
                <a:lnTo>
                  <a:pt y="314" x="15"/>
                </a:lnTo>
                <a:lnTo>
                  <a:pt y="294" x="21"/>
                </a:lnTo>
                <a:lnTo>
                  <a:pt y="275" x="29"/>
                </a:lnTo>
                <a:lnTo>
                  <a:pt y="255" x="39"/>
                </a:lnTo>
                <a:lnTo>
                  <a:pt y="237" x="49"/>
                </a:lnTo>
                <a:lnTo>
                  <a:pt y="219" x="60"/>
                </a:lnTo>
                <a:lnTo>
                  <a:pt y="201" x="72"/>
                </a:lnTo>
                <a:lnTo>
                  <a:pt y="185" x="85"/>
                </a:lnTo>
                <a:lnTo>
                  <a:pt y="169" x="100"/>
                </a:lnTo>
                <a:lnTo>
                  <a:pt y="152" x="114"/>
                </a:lnTo>
                <a:lnTo>
                  <a:pt y="137" x="131"/>
                </a:lnTo>
                <a:lnTo>
                  <a:pt y="123" x="147"/>
                </a:lnTo>
                <a:lnTo>
                  <a:pt y="110" x="165"/>
                </a:lnTo>
                <a:lnTo>
                  <a:pt y="97" x="183"/>
                </a:lnTo>
                <a:lnTo>
                  <a:pt y="84" x="202"/>
                </a:lnTo>
                <a:lnTo>
                  <a:pt y="72" x="222"/>
                </a:lnTo>
                <a:lnTo>
                  <a:pt y="61" x="242"/>
                </a:lnTo>
                <a:lnTo>
                  <a:pt y="51" x="263"/>
                </a:lnTo>
                <a:lnTo>
                  <a:pt y="41" x="286"/>
                </a:lnTo>
                <a:lnTo>
                  <a:pt y="33" x="307"/>
                </a:lnTo>
                <a:lnTo>
                  <a:pt y="26" x="330"/>
                </a:lnTo>
                <a:lnTo>
                  <a:pt y="20" x="354"/>
                </a:lnTo>
                <a:lnTo>
                  <a:pt y="13" x="379"/>
                </a:lnTo>
                <a:lnTo>
                  <a:pt y="9" x="403"/>
                </a:lnTo>
                <a:lnTo>
                  <a:pt y="5" x="428"/>
                </a:lnTo>
                <a:lnTo>
                  <a:pt y="4" x="452"/>
                </a:lnTo>
                <a:lnTo>
                  <a:pt y="2" x="478"/>
                </a:lnTo>
                <a:lnTo>
                  <a:pt y="0" x="504"/>
                </a:lnTo>
                <a:lnTo>
                  <a:pt y="0" x="2782"/>
                </a:lnTo>
                <a:lnTo>
                  <a:pt y="263" x="2782"/>
                </a:lnTo>
                <a:lnTo>
                  <a:pt y="263" x="1092"/>
                </a:lnTo>
                <a:lnTo>
                  <a:pt y="263" x="1092"/>
                </a:lnTo>
                <a:lnTo>
                  <a:pt y="263" x="1069"/>
                </a:lnTo>
                <a:lnTo>
                  <a:pt y="265" x="1045"/>
                </a:lnTo>
                <a:lnTo>
                  <a:pt y="268" x="1022"/>
                </a:lnTo>
                <a:lnTo>
                  <a:pt y="271" x="1001"/>
                </a:lnTo>
                <a:lnTo>
                  <a:pt y="276" x="978"/>
                </a:lnTo>
                <a:lnTo>
                  <a:pt y="283" x="957"/>
                </a:lnTo>
                <a:lnTo>
                  <a:pt y="291" x="935"/>
                </a:lnTo>
                <a:lnTo>
                  <a:pt y="299" x="914"/>
                </a:lnTo>
                <a:lnTo>
                  <a:pt y="307" x="895"/>
                </a:lnTo>
                <a:lnTo>
                  <a:pt y="317" x="875"/>
                </a:lnTo>
                <a:lnTo>
                  <a:pt y="329" x="855"/>
                </a:lnTo>
                <a:lnTo>
                  <a:pt y="340" x="838"/>
                </a:lnTo>
                <a:lnTo>
                  <a:pt y="353" x="820"/>
                </a:lnTo>
                <a:lnTo>
                  <a:pt y="368" x="802"/>
                </a:lnTo>
                <a:lnTo>
                  <a:pt y="381" x="785"/>
                </a:lnTo>
                <a:lnTo>
                  <a:pt y="397" x="769"/>
                </a:lnTo>
                <a:lnTo>
                  <a:pt y="412" x="754"/>
                </a:lnTo>
                <a:lnTo>
                  <a:pt y="428" x="740"/>
                </a:lnTo>
                <a:lnTo>
                  <a:pt y="446" x="727"/>
                </a:lnTo>
                <a:lnTo>
                  <a:pt y="464" x="713"/>
                </a:lnTo>
                <a:lnTo>
                  <a:pt y="482" x="702"/>
                </a:lnTo>
                <a:lnTo>
                  <a:pt y="502" x="691"/>
                </a:lnTo>
                <a:lnTo>
                  <a:pt y="521" x="681"/>
                </a:lnTo>
                <a:lnTo>
                  <a:pt y="542" x="671"/>
                </a:lnTo>
                <a:lnTo>
                  <a:pt y="562" x="663"/>
                </a:lnTo>
                <a:lnTo>
                  <a:pt y="583" x="656"/>
                </a:lnTo>
                <a:lnTo>
                  <a:pt y="606" x="650"/>
                </a:lnTo>
                <a:lnTo>
                  <a:pt y="627" x="645"/>
                </a:lnTo>
                <a:lnTo>
                  <a:pt y="650" x="640"/>
                </a:lnTo>
                <a:lnTo>
                  <a:pt y="673" x="638"/>
                </a:lnTo>
                <a:lnTo>
                  <a:pt y="696" x="637"/>
                </a:lnTo>
                <a:lnTo>
                  <a:pt y="719" x="635"/>
                </a:lnTo>
                <a:lnTo>
                  <a:pt y="719" x="635"/>
                </a:lnTo>
                <a:close/>
              </a:path>
            </a:pathLst>
          </a:custGeom>
          <a:solidFill>
            <a:schemeClr val="lt2"/>
          </a:solidFill>
          <a:ln>
            <a:noFill/>
          </a:ln>
        </p:spPr>
        <p:txBody>
          <a:bodyPr bIns="45700" rIns="91425" lIns="91425" tIns="45700" anchor="t" anchorCtr="0">
            <a:noAutofit/>
          </a:bodyPr>
          <a:lstStyle/>
          <a:p/>
        </p:txBody>
      </p:sp>
      <p:sp>
        <p:nvSpPr>
          <p:cNvPr id="26" name="Shape 26"/>
          <p:cNvSpPr/>
          <p:nvPr/>
        </p:nvSpPr>
        <p:spPr>
          <a:xfrm>
            <a:off y="4641850" x="152401"/>
            <a:ext cy="2216099" cx="498599"/>
          </a:xfrm>
          <a:prstGeom prst="rect">
            <a:avLst/>
          </a:prstGeom>
          <a:solidFill>
            <a:schemeClr val="accent3"/>
          </a:solidFill>
          <a:ln>
            <a:noFill/>
          </a:ln>
        </p:spPr>
        <p:txBody>
          <a:bodyPr bIns="45700" rIns="91425" lIns="91425" tIns="45700" anchor="t" anchorCtr="0">
            <a:noAutofit/>
          </a:bodyPr>
          <a:lstStyle/>
          <a:p/>
        </p:txBody>
      </p:sp>
      <p:sp>
        <p:nvSpPr>
          <p:cNvPr id="27" name="Shape 27"/>
          <p:cNvSpPr/>
          <p:nvPr/>
        </p:nvSpPr>
        <p:spPr>
          <a:xfrm>
            <a:off y="1371600" x="2413000"/>
            <a:ext cy="207900" cx="2432099"/>
          </a:xfrm>
          <a:prstGeom prst="rect">
            <a:avLst/>
          </a:prstGeom>
          <a:solidFill>
            <a:schemeClr val="accent3"/>
          </a:solidFill>
          <a:ln>
            <a:noFill/>
          </a:ln>
        </p:spPr>
        <p:txBody>
          <a:bodyPr bIns="45700" rIns="91425" lIns="91425" tIns="45700" anchor="t" anchorCtr="0">
            <a:noAutofit/>
          </a:bodyPr>
          <a:lstStyle/>
          <a:p/>
        </p:txBody>
      </p:sp>
      <p:sp>
        <p:nvSpPr>
          <p:cNvPr id="28" name="Shape 28"/>
          <p:cNvSpPr/>
          <p:nvPr/>
        </p:nvSpPr>
        <p:spPr>
          <a:xfrm>
            <a:off y="1371600" x="4911726"/>
            <a:ext cy="207900" cx="1965299"/>
          </a:xfrm>
          <a:prstGeom prst="rect">
            <a:avLst/>
          </a:prstGeom>
          <a:solidFill>
            <a:srgbClr val="E3BC6D"/>
          </a:solidFill>
          <a:ln>
            <a:noFill/>
          </a:ln>
        </p:spPr>
        <p:txBody>
          <a:bodyPr bIns="45700" rIns="91425" lIns="91425" tIns="45700" anchor="t" anchorCtr="0">
            <a:noAutofit/>
          </a:bodyPr>
          <a:lstStyle/>
          <a:p/>
        </p:txBody>
      </p:sp>
      <p:sp>
        <p:nvSpPr>
          <p:cNvPr id="29" name="Shape 29"/>
          <p:cNvSpPr/>
          <p:nvPr/>
        </p:nvSpPr>
        <p:spPr>
          <a:xfrm>
            <a:off y="1371600" x="6943725"/>
            <a:ext cy="207900" cx="2200199"/>
          </a:xfrm>
          <a:prstGeom prst="rect">
            <a:avLst/>
          </a:prstGeom>
          <a:solidFill>
            <a:schemeClr val="accent4"/>
          </a:solidFill>
          <a:ln>
            <a:noFill/>
          </a:ln>
        </p:spPr>
        <p:txBody>
          <a:bodyPr bIns="45700" rIns="91425" lIns="91425" tIns="45700" anchor="t" anchorCtr="0">
            <a:noAutofit/>
          </a:bodyPr>
          <a:lstStyle/>
          <a:p/>
        </p:txBody>
      </p:sp>
      <p:sp>
        <p:nvSpPr>
          <p:cNvPr id="30" name="Shape 30"/>
          <p:cNvSpPr txBox="1"/>
          <p:nvPr>
            <p:ph idx="1" type="body"/>
          </p:nvPr>
        </p:nvSpPr>
        <p:spPr>
          <a:xfrm>
            <a:off y="1579562" x="854948"/>
            <a:ext cy="4988100" cx="3859799"/>
          </a:xfrm>
          <a:prstGeom prst="rect">
            <a:avLst/>
          </a:prstGeom>
          <a:noFill/>
          <a:ln>
            <a:noFill/>
          </a:ln>
        </p:spPr>
        <p:txBody>
          <a:bodyPr bIns="91425" rIns="91425" lIns="91425" tIns="91425" anchor="t" anchorCtr="0"/>
          <a:lstStyle>
            <a:lvl1pPr rtl="0" indent="-457200" marL="457200">
              <a:defRPr>
                <a:solidFill>
                  <a:schemeClr val="lt2"/>
                </a:solidFill>
              </a:defRPr>
            </a:lvl1pPr>
            <a:lvl2pPr rtl="0">
              <a:defRPr>
                <a:solidFill>
                  <a:schemeClr val="lt2"/>
                </a:solidFill>
              </a:defRPr>
            </a:lvl2pPr>
            <a:lvl3pPr rtl="0">
              <a:defRPr>
                <a:solidFill>
                  <a:schemeClr val="lt2"/>
                </a:solidFill>
              </a:defRPr>
            </a:lvl3pPr>
            <a:lvl4pPr rtl="0">
              <a:defRPr>
                <a:solidFill>
                  <a:schemeClr val="lt2"/>
                </a:solidFill>
              </a:defRPr>
            </a:lvl4pPr>
            <a:lvl5pPr rtl="0">
              <a:defRPr sz="1800">
                <a:solidFill>
                  <a:schemeClr val="lt2"/>
                </a:solidFill>
              </a:defRPr>
            </a:lvl5pPr>
            <a:lvl6pPr rtl="0">
              <a:defRPr sz="1800">
                <a:solidFill>
                  <a:schemeClr val="lt2"/>
                </a:solidFill>
              </a:defRPr>
            </a:lvl6pPr>
            <a:lvl7pPr rtl="0">
              <a:defRPr sz="1800">
                <a:solidFill>
                  <a:schemeClr val="lt2"/>
                </a:solidFill>
              </a:defRPr>
            </a:lvl7pPr>
            <a:lvl8pPr rtl="0">
              <a:defRPr sz="1800">
                <a:solidFill>
                  <a:schemeClr val="lt2"/>
                </a:solidFill>
              </a:defRPr>
            </a:lvl8pPr>
            <a:lvl9pPr rtl="0">
              <a:defRPr sz="1800">
                <a:solidFill>
                  <a:schemeClr val="lt2"/>
                </a:solidFill>
              </a:defRPr>
            </a:lvl9pPr>
          </a:lstStyle>
          <a:p/>
        </p:txBody>
      </p:sp>
      <p:sp>
        <p:nvSpPr>
          <p:cNvPr id="31" name="Shape 31"/>
          <p:cNvSpPr txBox="1"/>
          <p:nvPr>
            <p:ph idx="2" type="body"/>
          </p:nvPr>
        </p:nvSpPr>
        <p:spPr>
          <a:xfrm>
            <a:off y="1579562" x="4827083"/>
            <a:ext cy="4988100" cx="3859799"/>
          </a:xfrm>
          <a:prstGeom prst="rect">
            <a:avLst/>
          </a:prstGeom>
          <a:noFill/>
          <a:ln>
            <a:noFill/>
          </a:ln>
        </p:spPr>
        <p:txBody>
          <a:bodyPr bIns="91425" rIns="91425" lIns="91425" tIns="91425" anchor="t" anchorCtr="0"/>
          <a:lstStyle>
            <a:lvl1pPr rtl="0" indent="-457200" marL="457200">
              <a:defRPr>
                <a:solidFill>
                  <a:schemeClr val="lt2"/>
                </a:solidFill>
              </a:defRPr>
            </a:lvl1pPr>
            <a:lvl2pPr rtl="0">
              <a:defRPr>
                <a:solidFill>
                  <a:schemeClr val="lt2"/>
                </a:solidFill>
              </a:defRPr>
            </a:lvl2pPr>
            <a:lvl3pPr rtl="0">
              <a:defRPr>
                <a:solidFill>
                  <a:schemeClr val="lt2"/>
                </a:solidFill>
              </a:defRPr>
            </a:lvl3pPr>
            <a:lvl4pPr rtl="0">
              <a:defRPr>
                <a:solidFill>
                  <a:schemeClr val="lt2"/>
                </a:solidFill>
              </a:defRPr>
            </a:lvl4pPr>
            <a:lvl5pPr rtl="0">
              <a:defRPr sz="1800">
                <a:solidFill>
                  <a:schemeClr val="lt2"/>
                </a:solidFill>
              </a:defRPr>
            </a:lvl5pPr>
            <a:lvl6pPr rtl="0">
              <a:defRPr sz="1800">
                <a:solidFill>
                  <a:schemeClr val="lt2"/>
                </a:solidFill>
              </a:defRPr>
            </a:lvl6pPr>
            <a:lvl7pPr rtl="0">
              <a:defRPr sz="1800">
                <a:solidFill>
                  <a:schemeClr val="lt2"/>
                </a:solidFill>
              </a:defRPr>
            </a:lvl7pPr>
            <a:lvl8pPr rtl="0">
              <a:defRPr sz="1800">
                <a:solidFill>
                  <a:schemeClr val="lt2"/>
                </a:solidFill>
              </a:defRPr>
            </a:lvl8pPr>
            <a:lvl9pPr rtl="0">
              <a:defRPr sz="1800">
                <a:solidFill>
                  <a:schemeClr val="lt2"/>
                </a:solidFill>
              </a:defRPr>
            </a:lvl9pPr>
          </a:lstStyle>
          <a:p/>
        </p:txBody>
      </p:sp>
      <p:sp>
        <p:nvSpPr>
          <p:cNvPr id="32" name="Shape 32"/>
          <p:cNvSpPr txBox="1"/>
          <p:nvPr>
            <p:ph type="title"/>
          </p:nvPr>
        </p:nvSpPr>
        <p:spPr>
          <a:xfrm>
            <a:off y="216537" x="854948"/>
            <a:ext cy="1143000" cx="7831799"/>
          </a:xfrm>
          <a:prstGeom prst="rect">
            <a:avLst/>
          </a:prstGeom>
          <a:noFill/>
          <a:ln>
            <a:noFill/>
          </a:ln>
        </p:spPr>
        <p:txBody>
          <a:bodyPr bIns="91425" rIns="91425" lIns="91425" tIns="91425" anchor="b" anchorCtr="0"/>
          <a:lstStyle>
            <a:lvl1pPr algn="l" rtl="0">
              <a:spcBef>
                <a:spcPts val="0"/>
              </a:spcBef>
              <a:buSzPct val="100000"/>
              <a:buFont typeface="Arial"/>
              <a:buNone/>
              <a:defRPr b="1" sz="3600">
                <a:solidFill>
                  <a:schemeClr val="accent1"/>
                </a:solidFill>
                <a:latin typeface="Arial"/>
                <a:ea typeface="Arial"/>
                <a:cs typeface="Arial"/>
                <a:sym typeface="Arial"/>
              </a:defRPr>
            </a:lvl1pPr>
            <a:lvl2pPr algn="l" rtl="0">
              <a:spcBef>
                <a:spcPts val="0"/>
              </a:spcBef>
              <a:buSzPct val="100000"/>
              <a:buFont typeface="Arial"/>
              <a:buNone/>
              <a:defRPr b="1" sz="3600">
                <a:solidFill>
                  <a:schemeClr val="accent1"/>
                </a:solidFill>
                <a:latin typeface="Arial"/>
                <a:ea typeface="Arial"/>
                <a:cs typeface="Arial"/>
                <a:sym typeface="Arial"/>
              </a:defRPr>
            </a:lvl2pPr>
            <a:lvl3pPr algn="l" rtl="0">
              <a:spcBef>
                <a:spcPts val="0"/>
              </a:spcBef>
              <a:buSzPct val="100000"/>
              <a:buFont typeface="Arial"/>
              <a:buNone/>
              <a:defRPr b="1" sz="3600">
                <a:solidFill>
                  <a:schemeClr val="accent1"/>
                </a:solidFill>
                <a:latin typeface="Arial"/>
                <a:ea typeface="Arial"/>
                <a:cs typeface="Arial"/>
                <a:sym typeface="Arial"/>
              </a:defRPr>
            </a:lvl3pPr>
            <a:lvl4pPr algn="l" rtl="0">
              <a:spcBef>
                <a:spcPts val="0"/>
              </a:spcBef>
              <a:buSzPct val="100000"/>
              <a:buFont typeface="Arial"/>
              <a:buNone/>
              <a:defRPr b="1" sz="3600">
                <a:solidFill>
                  <a:schemeClr val="accent1"/>
                </a:solidFill>
                <a:latin typeface="Arial"/>
                <a:ea typeface="Arial"/>
                <a:cs typeface="Arial"/>
                <a:sym typeface="Arial"/>
              </a:defRPr>
            </a:lvl4pPr>
            <a:lvl5pPr algn="l" rtl="0">
              <a:spcBef>
                <a:spcPts val="0"/>
              </a:spcBef>
              <a:buSzPct val="100000"/>
              <a:buFont typeface="Arial"/>
              <a:buNone/>
              <a:defRPr b="1" sz="3600">
                <a:solidFill>
                  <a:schemeClr val="accent1"/>
                </a:solidFill>
                <a:latin typeface="Arial"/>
                <a:ea typeface="Arial"/>
                <a:cs typeface="Arial"/>
                <a:sym typeface="Arial"/>
              </a:defRPr>
            </a:lvl5pPr>
            <a:lvl6pPr algn="l" rtl="0">
              <a:spcBef>
                <a:spcPts val="0"/>
              </a:spcBef>
              <a:buSzPct val="100000"/>
              <a:buFont typeface="Arial"/>
              <a:buNone/>
              <a:defRPr b="1" sz="3600">
                <a:solidFill>
                  <a:schemeClr val="accent1"/>
                </a:solidFill>
                <a:latin typeface="Arial"/>
                <a:ea typeface="Arial"/>
                <a:cs typeface="Arial"/>
                <a:sym typeface="Arial"/>
              </a:defRPr>
            </a:lvl6pPr>
            <a:lvl7pPr algn="l" rtl="0">
              <a:spcBef>
                <a:spcPts val="0"/>
              </a:spcBef>
              <a:buSzPct val="100000"/>
              <a:buFont typeface="Arial"/>
              <a:buNone/>
              <a:defRPr b="1" sz="3600">
                <a:solidFill>
                  <a:schemeClr val="accent1"/>
                </a:solidFill>
                <a:latin typeface="Arial"/>
                <a:ea typeface="Arial"/>
                <a:cs typeface="Arial"/>
                <a:sym typeface="Arial"/>
              </a:defRPr>
            </a:lvl7pPr>
            <a:lvl8pPr algn="l" rtl="0">
              <a:spcBef>
                <a:spcPts val="0"/>
              </a:spcBef>
              <a:buSzPct val="100000"/>
              <a:buFont typeface="Arial"/>
              <a:buNone/>
              <a:defRPr b="1" sz="3600">
                <a:solidFill>
                  <a:schemeClr val="accent1"/>
                </a:solidFill>
                <a:latin typeface="Arial"/>
                <a:ea typeface="Arial"/>
                <a:cs typeface="Arial"/>
                <a:sym typeface="Arial"/>
              </a:defRPr>
            </a:lvl8pPr>
            <a:lvl9pPr algn="l" rtl="0">
              <a:spcBef>
                <a:spcPts val="0"/>
              </a:spcBef>
              <a:buSzPct val="100000"/>
              <a:buFont typeface="Arial"/>
              <a:buNone/>
              <a:defRPr b="1" sz="3600">
                <a:solidFill>
                  <a:schemeClr val="accent1"/>
                </a:solidFill>
                <a:latin typeface="Arial"/>
                <a:ea typeface="Arial"/>
                <a:cs typeface="Arial"/>
                <a:sym typeface="Arial"/>
              </a:defRPr>
            </a:lvl9pPr>
          </a:lstStyl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matchingName="titleOnly" type="titleOnly">
  <p:cSld name="titleOnly">
    <p:spTree>
      <p:nvGrpSpPr>
        <p:cNvPr id="33" name="Shape 33"/>
        <p:cNvGrpSpPr/>
        <p:nvPr/>
      </p:nvGrpSpPr>
      <p:grpSpPr>
        <a:xfrm>
          <a:off y="0" x="0"/>
          <a:ext cy="0" cx="0"/>
          <a:chOff y="0" x="0"/>
          <a:chExt cy="0" cx="0"/>
        </a:xfrm>
      </p:grpSpPr>
      <p:sp>
        <p:nvSpPr>
          <p:cNvPr id="34" name="Shape 34"/>
          <p:cNvSpPr/>
          <p:nvPr/>
        </p:nvSpPr>
        <p:spPr>
          <a:xfrm>
            <a:off y="1371600" x="152401"/>
            <a:ext cy="3182937" cx="2208212"/>
          </a:xfrm>
          <a:custGeom>
            <a:pathLst>
              <a:path w="2782" extrusionOk="0" h="4010">
                <a:moveTo>
                  <a:pt y="719" x="635"/>
                </a:moveTo>
                <a:lnTo>
                  <a:pt y="719" x="635"/>
                </a:lnTo>
                <a:lnTo>
                  <a:pt y="4010" x="635"/>
                </a:lnTo>
                <a:lnTo>
                  <a:pt y="4010" x="0"/>
                </a:lnTo>
                <a:lnTo>
                  <a:pt y="418" x="0"/>
                </a:lnTo>
                <a:lnTo>
                  <a:pt y="418" x="0"/>
                </a:lnTo>
                <a:lnTo>
                  <a:pt y="397" x="0"/>
                </a:lnTo>
                <a:lnTo>
                  <a:pt y="376" x="2"/>
                </a:lnTo>
                <a:lnTo>
                  <a:pt y="355" x="5"/>
                </a:lnTo>
                <a:lnTo>
                  <a:pt y="333" x="10"/>
                </a:lnTo>
                <a:lnTo>
                  <a:pt y="314" x="15"/>
                </a:lnTo>
                <a:lnTo>
                  <a:pt y="294" x="21"/>
                </a:lnTo>
                <a:lnTo>
                  <a:pt y="275" x="29"/>
                </a:lnTo>
                <a:lnTo>
                  <a:pt y="255" x="39"/>
                </a:lnTo>
                <a:lnTo>
                  <a:pt y="237" x="49"/>
                </a:lnTo>
                <a:lnTo>
                  <a:pt y="219" x="60"/>
                </a:lnTo>
                <a:lnTo>
                  <a:pt y="201" x="72"/>
                </a:lnTo>
                <a:lnTo>
                  <a:pt y="185" x="85"/>
                </a:lnTo>
                <a:lnTo>
                  <a:pt y="169" x="100"/>
                </a:lnTo>
                <a:lnTo>
                  <a:pt y="152" x="114"/>
                </a:lnTo>
                <a:lnTo>
                  <a:pt y="137" x="131"/>
                </a:lnTo>
                <a:lnTo>
                  <a:pt y="123" x="147"/>
                </a:lnTo>
                <a:lnTo>
                  <a:pt y="110" x="165"/>
                </a:lnTo>
                <a:lnTo>
                  <a:pt y="97" x="183"/>
                </a:lnTo>
                <a:lnTo>
                  <a:pt y="84" x="202"/>
                </a:lnTo>
                <a:lnTo>
                  <a:pt y="72" x="222"/>
                </a:lnTo>
                <a:lnTo>
                  <a:pt y="61" x="242"/>
                </a:lnTo>
                <a:lnTo>
                  <a:pt y="51" x="263"/>
                </a:lnTo>
                <a:lnTo>
                  <a:pt y="41" x="286"/>
                </a:lnTo>
                <a:lnTo>
                  <a:pt y="33" x="307"/>
                </a:lnTo>
                <a:lnTo>
                  <a:pt y="26" x="330"/>
                </a:lnTo>
                <a:lnTo>
                  <a:pt y="20" x="354"/>
                </a:lnTo>
                <a:lnTo>
                  <a:pt y="13" x="379"/>
                </a:lnTo>
                <a:lnTo>
                  <a:pt y="9" x="403"/>
                </a:lnTo>
                <a:lnTo>
                  <a:pt y="5" x="428"/>
                </a:lnTo>
                <a:lnTo>
                  <a:pt y="4" x="452"/>
                </a:lnTo>
                <a:lnTo>
                  <a:pt y="2" x="478"/>
                </a:lnTo>
                <a:lnTo>
                  <a:pt y="0" x="504"/>
                </a:lnTo>
                <a:lnTo>
                  <a:pt y="0" x="2782"/>
                </a:lnTo>
                <a:lnTo>
                  <a:pt y="263" x="2782"/>
                </a:lnTo>
                <a:lnTo>
                  <a:pt y="263" x="1092"/>
                </a:lnTo>
                <a:lnTo>
                  <a:pt y="263" x="1092"/>
                </a:lnTo>
                <a:lnTo>
                  <a:pt y="263" x="1069"/>
                </a:lnTo>
                <a:lnTo>
                  <a:pt y="265" x="1045"/>
                </a:lnTo>
                <a:lnTo>
                  <a:pt y="268" x="1022"/>
                </a:lnTo>
                <a:lnTo>
                  <a:pt y="271" x="1001"/>
                </a:lnTo>
                <a:lnTo>
                  <a:pt y="276" x="978"/>
                </a:lnTo>
                <a:lnTo>
                  <a:pt y="283" x="957"/>
                </a:lnTo>
                <a:lnTo>
                  <a:pt y="291" x="935"/>
                </a:lnTo>
                <a:lnTo>
                  <a:pt y="299" x="914"/>
                </a:lnTo>
                <a:lnTo>
                  <a:pt y="307" x="895"/>
                </a:lnTo>
                <a:lnTo>
                  <a:pt y="317" x="875"/>
                </a:lnTo>
                <a:lnTo>
                  <a:pt y="329" x="855"/>
                </a:lnTo>
                <a:lnTo>
                  <a:pt y="340" x="838"/>
                </a:lnTo>
                <a:lnTo>
                  <a:pt y="353" x="820"/>
                </a:lnTo>
                <a:lnTo>
                  <a:pt y="368" x="802"/>
                </a:lnTo>
                <a:lnTo>
                  <a:pt y="381" x="785"/>
                </a:lnTo>
                <a:lnTo>
                  <a:pt y="397" x="769"/>
                </a:lnTo>
                <a:lnTo>
                  <a:pt y="412" x="754"/>
                </a:lnTo>
                <a:lnTo>
                  <a:pt y="428" x="740"/>
                </a:lnTo>
                <a:lnTo>
                  <a:pt y="446" x="727"/>
                </a:lnTo>
                <a:lnTo>
                  <a:pt y="464" x="713"/>
                </a:lnTo>
                <a:lnTo>
                  <a:pt y="482" x="702"/>
                </a:lnTo>
                <a:lnTo>
                  <a:pt y="502" x="691"/>
                </a:lnTo>
                <a:lnTo>
                  <a:pt y="521" x="681"/>
                </a:lnTo>
                <a:lnTo>
                  <a:pt y="542" x="671"/>
                </a:lnTo>
                <a:lnTo>
                  <a:pt y="562" x="663"/>
                </a:lnTo>
                <a:lnTo>
                  <a:pt y="583" x="656"/>
                </a:lnTo>
                <a:lnTo>
                  <a:pt y="606" x="650"/>
                </a:lnTo>
                <a:lnTo>
                  <a:pt y="627" x="645"/>
                </a:lnTo>
                <a:lnTo>
                  <a:pt y="650" x="640"/>
                </a:lnTo>
                <a:lnTo>
                  <a:pt y="673" x="638"/>
                </a:lnTo>
                <a:lnTo>
                  <a:pt y="696" x="637"/>
                </a:lnTo>
                <a:lnTo>
                  <a:pt y="719" x="635"/>
                </a:lnTo>
                <a:lnTo>
                  <a:pt y="719" x="635"/>
                </a:lnTo>
                <a:close/>
              </a:path>
            </a:pathLst>
          </a:custGeom>
          <a:solidFill>
            <a:schemeClr val="lt2"/>
          </a:solidFill>
          <a:ln>
            <a:noFill/>
          </a:ln>
        </p:spPr>
        <p:txBody>
          <a:bodyPr bIns="45700" rIns="91425" lIns="91425" tIns="45700" anchor="t" anchorCtr="0">
            <a:noAutofit/>
          </a:bodyPr>
          <a:lstStyle/>
          <a:p/>
        </p:txBody>
      </p:sp>
      <p:sp>
        <p:nvSpPr>
          <p:cNvPr id="35" name="Shape 35"/>
          <p:cNvSpPr/>
          <p:nvPr/>
        </p:nvSpPr>
        <p:spPr>
          <a:xfrm>
            <a:off y="4641850" x="152401"/>
            <a:ext cy="2216099" cx="498599"/>
          </a:xfrm>
          <a:prstGeom prst="rect">
            <a:avLst/>
          </a:prstGeom>
          <a:solidFill>
            <a:schemeClr val="accent3"/>
          </a:solidFill>
          <a:ln>
            <a:noFill/>
          </a:ln>
        </p:spPr>
        <p:txBody>
          <a:bodyPr bIns="45700" rIns="91425" lIns="91425" tIns="45700" anchor="t" anchorCtr="0">
            <a:noAutofit/>
          </a:bodyPr>
          <a:lstStyle/>
          <a:p/>
        </p:txBody>
      </p:sp>
      <p:sp>
        <p:nvSpPr>
          <p:cNvPr id="36" name="Shape 36"/>
          <p:cNvSpPr/>
          <p:nvPr/>
        </p:nvSpPr>
        <p:spPr>
          <a:xfrm>
            <a:off y="1371600" x="2413000"/>
            <a:ext cy="207900" cx="2432099"/>
          </a:xfrm>
          <a:prstGeom prst="rect">
            <a:avLst/>
          </a:prstGeom>
          <a:solidFill>
            <a:schemeClr val="accent3"/>
          </a:solidFill>
          <a:ln>
            <a:noFill/>
          </a:ln>
        </p:spPr>
        <p:txBody>
          <a:bodyPr bIns="45700" rIns="91425" lIns="91425" tIns="45700" anchor="t" anchorCtr="0">
            <a:noAutofit/>
          </a:bodyPr>
          <a:lstStyle/>
          <a:p/>
        </p:txBody>
      </p:sp>
      <p:sp>
        <p:nvSpPr>
          <p:cNvPr id="37" name="Shape 37"/>
          <p:cNvSpPr/>
          <p:nvPr/>
        </p:nvSpPr>
        <p:spPr>
          <a:xfrm>
            <a:off y="1371600" x="4911726"/>
            <a:ext cy="207900" cx="1965299"/>
          </a:xfrm>
          <a:prstGeom prst="rect">
            <a:avLst/>
          </a:prstGeom>
          <a:solidFill>
            <a:srgbClr val="E3BC6D"/>
          </a:solidFill>
          <a:ln>
            <a:noFill/>
          </a:ln>
        </p:spPr>
        <p:txBody>
          <a:bodyPr bIns="45700" rIns="91425" lIns="91425" tIns="45700" anchor="t" anchorCtr="0">
            <a:noAutofit/>
          </a:bodyPr>
          <a:lstStyle/>
          <a:p/>
        </p:txBody>
      </p:sp>
      <p:sp>
        <p:nvSpPr>
          <p:cNvPr id="38" name="Shape 38"/>
          <p:cNvSpPr/>
          <p:nvPr/>
        </p:nvSpPr>
        <p:spPr>
          <a:xfrm>
            <a:off y="1371600" x="6943725"/>
            <a:ext cy="207900" cx="2200199"/>
          </a:xfrm>
          <a:prstGeom prst="rect">
            <a:avLst/>
          </a:prstGeom>
          <a:solidFill>
            <a:schemeClr val="accent4"/>
          </a:solidFill>
          <a:ln>
            <a:noFill/>
          </a:ln>
        </p:spPr>
        <p:txBody>
          <a:bodyPr bIns="45700" rIns="91425" lIns="91425" tIns="45700" anchor="t" anchorCtr="0">
            <a:noAutofit/>
          </a:bodyPr>
          <a:lstStyle/>
          <a:p/>
        </p:txBody>
      </p:sp>
      <p:sp>
        <p:nvSpPr>
          <p:cNvPr id="39" name="Shape 39"/>
          <p:cNvSpPr txBox="1"/>
          <p:nvPr>
            <p:ph type="title"/>
          </p:nvPr>
        </p:nvSpPr>
        <p:spPr>
          <a:xfrm>
            <a:off y="216537" x="854948"/>
            <a:ext cy="1143000" cx="7831799"/>
          </a:xfrm>
          <a:prstGeom prst="rect">
            <a:avLst/>
          </a:prstGeom>
          <a:noFill/>
          <a:ln>
            <a:noFill/>
          </a:ln>
        </p:spPr>
        <p:txBody>
          <a:bodyPr bIns="91425" rIns="91425" lIns="91425" tIns="91425" anchor="b" anchorCtr="0"/>
          <a:lstStyle>
            <a:lvl1pPr algn="l" rtl="0">
              <a:spcBef>
                <a:spcPts val="0"/>
              </a:spcBef>
              <a:buSzPct val="100000"/>
              <a:buFont typeface="Arial"/>
              <a:buNone/>
              <a:defRPr b="1" sz="3600">
                <a:solidFill>
                  <a:schemeClr val="accent1"/>
                </a:solidFill>
                <a:latin typeface="Arial"/>
                <a:ea typeface="Arial"/>
                <a:cs typeface="Arial"/>
                <a:sym typeface="Arial"/>
              </a:defRPr>
            </a:lvl1pPr>
            <a:lvl2pPr algn="l" rtl="0">
              <a:spcBef>
                <a:spcPts val="0"/>
              </a:spcBef>
              <a:buSzPct val="100000"/>
              <a:buFont typeface="Arial"/>
              <a:buNone/>
              <a:defRPr b="1" sz="3600">
                <a:solidFill>
                  <a:schemeClr val="accent1"/>
                </a:solidFill>
                <a:latin typeface="Arial"/>
                <a:ea typeface="Arial"/>
                <a:cs typeface="Arial"/>
                <a:sym typeface="Arial"/>
              </a:defRPr>
            </a:lvl2pPr>
            <a:lvl3pPr algn="l" rtl="0">
              <a:spcBef>
                <a:spcPts val="0"/>
              </a:spcBef>
              <a:buSzPct val="100000"/>
              <a:buFont typeface="Arial"/>
              <a:buNone/>
              <a:defRPr b="1" sz="3600">
                <a:solidFill>
                  <a:schemeClr val="accent1"/>
                </a:solidFill>
                <a:latin typeface="Arial"/>
                <a:ea typeface="Arial"/>
                <a:cs typeface="Arial"/>
                <a:sym typeface="Arial"/>
              </a:defRPr>
            </a:lvl3pPr>
            <a:lvl4pPr algn="l" rtl="0">
              <a:spcBef>
                <a:spcPts val="0"/>
              </a:spcBef>
              <a:buSzPct val="100000"/>
              <a:buFont typeface="Arial"/>
              <a:buNone/>
              <a:defRPr b="1" sz="3600">
                <a:solidFill>
                  <a:schemeClr val="accent1"/>
                </a:solidFill>
                <a:latin typeface="Arial"/>
                <a:ea typeface="Arial"/>
                <a:cs typeface="Arial"/>
                <a:sym typeface="Arial"/>
              </a:defRPr>
            </a:lvl4pPr>
            <a:lvl5pPr algn="l" rtl="0">
              <a:spcBef>
                <a:spcPts val="0"/>
              </a:spcBef>
              <a:buSzPct val="100000"/>
              <a:buFont typeface="Arial"/>
              <a:buNone/>
              <a:defRPr b="1" sz="3600">
                <a:solidFill>
                  <a:schemeClr val="accent1"/>
                </a:solidFill>
                <a:latin typeface="Arial"/>
                <a:ea typeface="Arial"/>
                <a:cs typeface="Arial"/>
                <a:sym typeface="Arial"/>
              </a:defRPr>
            </a:lvl5pPr>
            <a:lvl6pPr algn="l" rtl="0">
              <a:spcBef>
                <a:spcPts val="0"/>
              </a:spcBef>
              <a:buSzPct val="100000"/>
              <a:buFont typeface="Arial"/>
              <a:buNone/>
              <a:defRPr b="1" sz="3600">
                <a:solidFill>
                  <a:schemeClr val="accent1"/>
                </a:solidFill>
                <a:latin typeface="Arial"/>
                <a:ea typeface="Arial"/>
                <a:cs typeface="Arial"/>
                <a:sym typeface="Arial"/>
              </a:defRPr>
            </a:lvl6pPr>
            <a:lvl7pPr algn="l" rtl="0">
              <a:spcBef>
                <a:spcPts val="0"/>
              </a:spcBef>
              <a:buSzPct val="100000"/>
              <a:buFont typeface="Arial"/>
              <a:buNone/>
              <a:defRPr b="1" sz="3600">
                <a:solidFill>
                  <a:schemeClr val="accent1"/>
                </a:solidFill>
                <a:latin typeface="Arial"/>
                <a:ea typeface="Arial"/>
                <a:cs typeface="Arial"/>
                <a:sym typeface="Arial"/>
              </a:defRPr>
            </a:lvl7pPr>
            <a:lvl8pPr algn="l" rtl="0">
              <a:spcBef>
                <a:spcPts val="0"/>
              </a:spcBef>
              <a:buSzPct val="100000"/>
              <a:buFont typeface="Arial"/>
              <a:buNone/>
              <a:defRPr b="1" sz="3600">
                <a:solidFill>
                  <a:schemeClr val="accent1"/>
                </a:solidFill>
                <a:latin typeface="Arial"/>
                <a:ea typeface="Arial"/>
                <a:cs typeface="Arial"/>
                <a:sym typeface="Arial"/>
              </a:defRPr>
            </a:lvl8pPr>
            <a:lvl9pPr algn="l" rtl="0">
              <a:spcBef>
                <a:spcPts val="0"/>
              </a:spcBef>
              <a:buSzPct val="100000"/>
              <a:buFont typeface="Arial"/>
              <a:buNone/>
              <a:defRPr b="1" sz="3600">
                <a:solidFill>
                  <a:schemeClr val="accent1"/>
                </a:solidFill>
                <a:latin typeface="Arial"/>
                <a:ea typeface="Arial"/>
                <a:cs typeface="Arial"/>
                <a:sym typeface="Arial"/>
              </a:defRPr>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matchingName="CAPTION_ONLY">
  <p:cSld name="CAPTION_ONLY">
    <p:spTree>
      <p:nvGrpSpPr>
        <p:cNvPr id="40" name="Shape 40"/>
        <p:cNvGrpSpPr/>
        <p:nvPr/>
      </p:nvGrpSpPr>
      <p:grpSpPr>
        <a:xfrm>
          <a:off y="0" x="0"/>
          <a:ext cy="0" cx="0"/>
          <a:chOff y="0" x="0"/>
          <a:chExt cy="0" cx="0"/>
        </a:xfrm>
      </p:grpSpPr>
      <p:sp>
        <p:nvSpPr>
          <p:cNvPr id="41" name="Shape 41"/>
          <p:cNvSpPr/>
          <p:nvPr/>
        </p:nvSpPr>
        <p:spPr>
          <a:xfrm rot="10800000" flipH="1">
            <a:off y="5333978" x="228600"/>
            <a:ext cy="1527698" cx="2208225"/>
          </a:xfrm>
          <a:custGeom>
            <a:pathLst>
              <a:path w="10000" extrusionOk="0" h="18832">
                <a:moveTo>
                  <a:pt y="11895" x="2283"/>
                </a:moveTo>
                <a:lnTo>
                  <a:pt y="11895" x="2283"/>
                </a:lnTo>
                <a:cubicBezTo>
                  <a:pt y="7997" x="2258"/>
                  <a:pt y="3898" x="2271"/>
                  <a:pt y="0" x="2246"/>
                </a:cubicBezTo>
                <a:lnTo>
                  <a:pt y="98" x="37"/>
                </a:lnTo>
                <a:cubicBezTo>
                  <a:pt y="4986" x="25"/>
                  <a:pt y="9874" x="12"/>
                  <a:pt y="14762" x="0"/>
                </a:cubicBezTo>
                <a:lnTo>
                  <a:pt y="14762" x="0"/>
                </a:lnTo>
                <a:lnTo>
                  <a:pt y="14967" x="0"/>
                </a:lnTo>
                <a:cubicBezTo>
                  <a:pt y="15036" x="2"/>
                  <a:pt y="15104" x="5"/>
                  <a:pt y="15173" x="7"/>
                </a:cubicBezTo>
                <a:cubicBezTo>
                  <a:pt y="15241" x="11"/>
                  <a:pt y="15310" x="14"/>
                  <a:pt y="15378" x="18"/>
                </a:cubicBezTo>
                <a:cubicBezTo>
                  <a:pt y="15443" x="24"/>
                  <a:pt y="15509" x="30"/>
                  <a:pt y="15574" x="36"/>
                </a:cubicBezTo>
                <a:cubicBezTo>
                  <a:pt y="15642" x="42"/>
                  <a:pt y="15711" x="48"/>
                  <a:pt y="15779" x="54"/>
                </a:cubicBezTo>
                <a:cubicBezTo>
                  <a:pt y="15844" x="61"/>
                  <a:pt y="15910" x="68"/>
                  <a:pt y="15975" x="75"/>
                </a:cubicBezTo>
                <a:cubicBezTo>
                  <a:pt y="16037" x="85"/>
                  <a:pt y="16099" x="94"/>
                  <a:pt y="16161" x="104"/>
                </a:cubicBezTo>
                <a:cubicBezTo>
                  <a:pt y="16220" x="116"/>
                  <a:pt y="16278" x="128"/>
                  <a:pt y="16337" x="140"/>
                </a:cubicBezTo>
                <a:cubicBezTo>
                  <a:pt y="16402" x="152"/>
                  <a:pt y="16468" x="164"/>
                  <a:pt y="16533" x="176"/>
                </a:cubicBezTo>
                <a:cubicBezTo>
                  <a:pt y="16592" x="189"/>
                  <a:pt y="16650" x="203"/>
                  <a:pt y="16709" x="216"/>
                </a:cubicBezTo>
                <a:cubicBezTo>
                  <a:pt y="16761" x="230"/>
                  <a:pt y="16813" x="245"/>
                  <a:pt y="16865" x="259"/>
                </a:cubicBezTo>
                <a:cubicBezTo>
                  <a:pt y="16924" x="275"/>
                  <a:pt y="16982" x="290"/>
                  <a:pt y="17041" x="306"/>
                </a:cubicBezTo>
                <a:cubicBezTo>
                  <a:pt y="17097" x="324"/>
                  <a:pt y="17152" x="341"/>
                  <a:pt y="17208" x="359"/>
                </a:cubicBezTo>
                <a:cubicBezTo>
                  <a:pt y="17254" x="376"/>
                  <a:pt y="17299" x="393"/>
                  <a:pt y="17345" x="410"/>
                </a:cubicBezTo>
                <a:cubicBezTo>
                  <a:pt y="17400" x="430"/>
                  <a:pt y="17456" x="451"/>
                  <a:pt y="17511" x="471"/>
                </a:cubicBezTo>
                <a:cubicBezTo>
                  <a:pt y="17557" x="490"/>
                  <a:pt y="17602" x="509"/>
                  <a:pt y="17648" x="528"/>
                </a:cubicBezTo>
                <a:cubicBezTo>
                  <a:pt y="17690" x="550"/>
                  <a:pt y="17733" x="571"/>
                  <a:pt y="17775" x="593"/>
                </a:cubicBezTo>
                <a:cubicBezTo>
                  <a:pt y="17817" x="615"/>
                  <a:pt y="17860" x="636"/>
                  <a:pt y="17902" x="658"/>
                </a:cubicBezTo>
                <a:cubicBezTo>
                  <a:pt y="17945" x="681"/>
                  <a:pt y="17987" x="703"/>
                  <a:pt y="18030" x="726"/>
                </a:cubicBezTo>
                <a:lnTo>
                  <a:pt y="18147" x="798"/>
                </a:lnTo>
                <a:cubicBezTo>
                  <a:pt y="18180" x="822"/>
                  <a:pt y="18212" x="846"/>
                  <a:pt y="18245" x="870"/>
                </a:cubicBezTo>
                <a:lnTo>
                  <a:pt y="18353" x="945"/>
                </a:lnTo>
                <a:cubicBezTo>
                  <a:pt y="18379" x="973"/>
                  <a:pt y="18405" x="1000"/>
                  <a:pt y="18431" x="1028"/>
                </a:cubicBezTo>
                <a:cubicBezTo>
                  <a:pt y="18457" x="1053"/>
                  <a:pt y="18483" x="1079"/>
                  <a:pt y="18509" x="1104"/>
                </a:cubicBezTo>
                <a:lnTo>
                  <a:pt y="18597" x="1186"/>
                </a:lnTo>
                <a:lnTo>
                  <a:pt y="18656" x="1272"/>
                </a:lnTo>
                <a:cubicBezTo>
                  <a:pt y="18672" x="1302"/>
                  <a:pt y="18689" x="1332"/>
                  <a:pt y="18705" x="1362"/>
                </a:cubicBezTo>
                <a:cubicBezTo>
                  <a:pt y="18721" x="1391"/>
                  <a:pt y="18738" x="1420"/>
                  <a:pt y="18754" x="1449"/>
                </a:cubicBezTo>
                <a:cubicBezTo>
                  <a:pt y="18770" x="1479"/>
                  <a:pt y="18787" x="1508"/>
                  <a:pt y="18803" x="1538"/>
                </a:cubicBezTo>
                <a:lnTo>
                  <a:pt y="18812" x="1625"/>
                </a:lnTo>
                <a:cubicBezTo>
                  <a:pt y="18819" x="1656"/>
                  <a:pt y="18825" x="1687"/>
                  <a:pt y="18832" x="1718"/>
                </a:cubicBezTo>
                <a:lnTo>
                  <a:pt y="18832" x="1812"/>
                </a:lnTo>
                <a:lnTo>
                  <a:pt y="18832" x="10000"/>
                </a:lnTo>
                <a:lnTo>
                  <a:pt y="16278" x="10000"/>
                </a:lnTo>
                <a:lnTo>
                  <a:pt y="16278" x="3925"/>
                </a:lnTo>
                <a:lnTo>
                  <a:pt y="16278" x="3925"/>
                </a:lnTo>
                <a:lnTo>
                  <a:pt y="16278" x="3843"/>
                </a:lnTo>
                <a:cubicBezTo>
                  <a:pt y="16272" x="3814"/>
                  <a:pt y="16265" x="3785"/>
                  <a:pt y="16259" x="3756"/>
                </a:cubicBezTo>
                <a:lnTo>
                  <a:pt y="16229" x="3674"/>
                </a:lnTo>
                <a:cubicBezTo>
                  <a:pt y="16219" x="3649"/>
                  <a:pt y="16210" x="3623"/>
                  <a:pt y="16200" x="3598"/>
                </a:cubicBezTo>
                <a:cubicBezTo>
                  <a:pt y="16184" x="3570"/>
                  <a:pt y="16167" x="3543"/>
                  <a:pt y="16151" x="3515"/>
                </a:cubicBezTo>
                <a:lnTo>
                  <a:pt y="16082" x="3440"/>
                </a:lnTo>
                <a:lnTo>
                  <a:pt y="16024" x="3361"/>
                </a:lnTo>
                <a:cubicBezTo>
                  <a:pt y="15998" x="3336"/>
                  <a:pt y="15972" x="3310"/>
                  <a:pt y="15946" x="3285"/>
                </a:cubicBezTo>
                <a:lnTo>
                  <a:pt y="15857" x="3217"/>
                </a:lnTo>
                <a:cubicBezTo>
                  <a:pt y="15828" x="3193"/>
                  <a:pt y="15798" x="3169"/>
                  <a:pt y="15769" x="3145"/>
                </a:cubicBezTo>
                <a:lnTo>
                  <a:pt y="15652" x="3073"/>
                </a:lnTo>
                <a:cubicBezTo>
                  <a:pt y="15616" x="3053"/>
                  <a:pt y="15580" x="3032"/>
                  <a:pt y="15544" x="3012"/>
                </a:cubicBezTo>
                <a:cubicBezTo>
                  <a:pt y="15505" x="2991"/>
                  <a:pt y="15466" x="2969"/>
                  <a:pt y="15427" x="2948"/>
                </a:cubicBezTo>
                <a:cubicBezTo>
                  <a:pt y="15385" x="2926"/>
                  <a:pt y="15342" x="2905"/>
                  <a:pt y="15300" x="2883"/>
                </a:cubicBezTo>
                <a:cubicBezTo>
                  <a:pt y="15254" x="2863"/>
                  <a:pt y="15209" x="2842"/>
                  <a:pt y="15163" x="2822"/>
                </a:cubicBezTo>
                <a:cubicBezTo>
                  <a:pt y="15114" x="2803"/>
                  <a:pt y="15065" x="2783"/>
                  <a:pt y="15016" x="2764"/>
                </a:cubicBezTo>
                <a:lnTo>
                  <a:pt y="14869" x="2710"/>
                </a:lnTo>
                <a:cubicBezTo>
                  <a:pt y="14817" x="2693"/>
                  <a:pt y="14765" x="2677"/>
                  <a:pt y="14713" x="2660"/>
                </a:cubicBezTo>
                <a:cubicBezTo>
                  <a:pt y="14657" x="2644"/>
                  <a:pt y="14602" x="2629"/>
                  <a:pt y="14546" x="2613"/>
                </a:cubicBezTo>
                <a:cubicBezTo>
                  <a:pt y="14491" x="2596"/>
                  <a:pt y="14435" x="2580"/>
                  <a:pt y="14380" x="2563"/>
                </a:cubicBezTo>
                <a:cubicBezTo>
                  <a:pt y="14321" x="2550"/>
                  <a:pt y="14263" x="2536"/>
                  <a:pt y="14204" x="2523"/>
                </a:cubicBezTo>
                <a:cubicBezTo>
                  <a:pt y="14139" x="2510"/>
                  <a:pt y="14073" x="2497"/>
                  <a:pt y="14008" x="2484"/>
                </a:cubicBezTo>
                <a:cubicBezTo>
                  <a:pt y="13943" x="2472"/>
                  <a:pt y="13877" x="2460"/>
                  <a:pt y="13812" x="2448"/>
                </a:cubicBezTo>
                <a:cubicBezTo>
                  <a:pt y="13750" x="2436"/>
                  <a:pt y="13689" x="2424"/>
                  <a:pt y="13627" x="2412"/>
                </a:cubicBezTo>
                <a:cubicBezTo>
                  <a:pt y="13562" x="2402"/>
                  <a:pt y="13496" x="2393"/>
                  <a:pt y="13431" x="2383"/>
                </a:cubicBezTo>
                <a:cubicBezTo>
                  <a:pt y="13362" x="2375"/>
                  <a:pt y="13294" x="2366"/>
                  <a:pt y="13225" x="2358"/>
                </a:cubicBezTo>
                <a:cubicBezTo>
                  <a:pt y="13157" x="2351"/>
                  <a:pt y="13088" x="2343"/>
                  <a:pt y="13020" x="2336"/>
                </a:cubicBezTo>
                <a:lnTo>
                  <a:pt y="12795" x="2318"/>
                </a:lnTo>
                <a:cubicBezTo>
                  <a:pt y="12726" x="2312"/>
                  <a:pt y="12658" x="2307"/>
                  <a:pt y="12589" x="2301"/>
                </a:cubicBezTo>
                <a:cubicBezTo>
                  <a:pt y="12514" x="2298"/>
                  <a:pt y="12439" x="2296"/>
                  <a:pt y="12364" x="2293"/>
                </a:cubicBezTo>
                <a:lnTo>
                  <a:pt y="12139" x="2290"/>
                </a:lnTo>
                <a:cubicBezTo>
                  <a:pt y="12058" x="2288"/>
                  <a:pt y="11976" x="2285"/>
                  <a:pt y="11895" x="2283"/>
                </a:cubicBezTo>
                <a:lnTo>
                  <a:pt y="11895" x="2283"/>
                </a:lnTo>
                <a:close/>
              </a:path>
            </a:pathLst>
          </a:custGeom>
          <a:solidFill>
            <a:schemeClr val="accent2"/>
          </a:solidFill>
          <a:ln>
            <a:noFill/>
          </a:ln>
        </p:spPr>
        <p:txBody>
          <a:bodyPr bIns="45700" rIns="91425" lIns="91425" tIns="45700" anchor="t" anchorCtr="0">
            <a:noAutofit/>
          </a:bodyPr>
          <a:lstStyle/>
          <a:p/>
        </p:txBody>
      </p:sp>
      <p:sp>
        <p:nvSpPr>
          <p:cNvPr id="42" name="Shape 42"/>
          <p:cNvSpPr/>
          <p:nvPr/>
        </p:nvSpPr>
        <p:spPr>
          <a:xfrm>
            <a:off y="5334000" x="2497136"/>
            <a:ext cy="207900" cx="2432099"/>
          </a:xfrm>
          <a:prstGeom prst="rect">
            <a:avLst/>
          </a:prstGeom>
          <a:solidFill>
            <a:srgbClr val="BF8AC9"/>
          </a:solidFill>
          <a:ln>
            <a:noFill/>
          </a:ln>
        </p:spPr>
        <p:txBody>
          <a:bodyPr bIns="45700" rIns="91425" lIns="91425" tIns="45700" anchor="t" anchorCtr="0">
            <a:noAutofit/>
          </a:bodyPr>
          <a:lstStyle/>
          <a:p/>
        </p:txBody>
      </p:sp>
      <p:sp>
        <p:nvSpPr>
          <p:cNvPr id="43" name="Shape 43"/>
          <p:cNvSpPr/>
          <p:nvPr/>
        </p:nvSpPr>
        <p:spPr>
          <a:xfrm>
            <a:off y="5334000" x="4995862"/>
            <a:ext cy="207900" cx="1965299"/>
          </a:xfrm>
          <a:prstGeom prst="rect">
            <a:avLst/>
          </a:prstGeom>
          <a:solidFill>
            <a:schemeClr val="lt2"/>
          </a:solidFill>
          <a:ln>
            <a:noFill/>
          </a:ln>
        </p:spPr>
        <p:txBody>
          <a:bodyPr bIns="45700" rIns="91425" lIns="91425" tIns="45700" anchor="t" anchorCtr="0">
            <a:noAutofit/>
          </a:bodyPr>
          <a:lstStyle/>
          <a:p/>
        </p:txBody>
      </p:sp>
      <p:sp>
        <p:nvSpPr>
          <p:cNvPr id="44" name="Shape 44"/>
          <p:cNvSpPr/>
          <p:nvPr/>
        </p:nvSpPr>
        <p:spPr>
          <a:xfrm>
            <a:off y="5334000" x="7010400"/>
            <a:ext cy="207900" cx="2133599"/>
          </a:xfrm>
          <a:prstGeom prst="rect">
            <a:avLst/>
          </a:prstGeom>
          <a:solidFill>
            <a:srgbClr val="BB4C4B"/>
          </a:solidFill>
          <a:ln>
            <a:noFill/>
          </a:ln>
        </p:spPr>
        <p:txBody>
          <a:bodyPr bIns="45700" rIns="91425" lIns="91425" tIns="45700" anchor="t" anchorCtr="0">
            <a:noAutofit/>
          </a:bodyPr>
          <a:lstStyle/>
          <a:p/>
        </p:txBody>
      </p:sp>
      <p:sp>
        <p:nvSpPr>
          <p:cNvPr id="45" name="Shape 45"/>
          <p:cNvSpPr txBox="1"/>
          <p:nvPr>
            <p:ph idx="1" type="body"/>
          </p:nvPr>
        </p:nvSpPr>
        <p:spPr>
          <a:xfrm>
            <a:off y="5875078" x="1020958"/>
            <a:ext cy="692700" cx="7813199"/>
          </a:xfrm>
          <a:prstGeom prst="rect">
            <a:avLst/>
          </a:prstGeom>
          <a:noFill/>
          <a:ln>
            <a:noFill/>
          </a:ln>
        </p:spPr>
        <p:txBody>
          <a:bodyPr bIns="91425" rIns="91425" lIns="91425" tIns="91425" anchor="t" anchorCtr="0"/>
          <a:lstStyle>
            <a:lvl1pPr algn="r" rtl="0" indent="-285750" marL="285750">
              <a:lnSpc>
                <a:spcPct val="100000"/>
              </a:lnSpc>
              <a:spcBef>
                <a:spcPts val="0"/>
              </a:spcBef>
              <a:spcAft>
                <a:spcPts val="0"/>
              </a:spcAft>
              <a:buClr>
                <a:schemeClr val="lt2"/>
              </a:buClr>
              <a:buSzPct val="166666"/>
              <a:buFont typeface="Arial"/>
              <a:buChar char="•"/>
              <a:defRPr b="1" sz="1800">
                <a:solidFill>
                  <a:schemeClr val="lt2"/>
                </a:solidFill>
              </a:defRPr>
            </a:lvl1pPr>
            <a:lvl2pPr algn="r" rtl="0" indent="-285750" marL="285750">
              <a:lnSpc>
                <a:spcPct val="100000"/>
              </a:lnSpc>
              <a:spcBef>
                <a:spcPts val="0"/>
              </a:spcBef>
              <a:spcAft>
                <a:spcPts val="0"/>
              </a:spcAft>
              <a:buClr>
                <a:schemeClr val="lt2"/>
              </a:buClr>
              <a:buSzPct val="100000"/>
              <a:buFont typeface="Courier New"/>
              <a:buChar char="o"/>
              <a:defRPr b="1" sz="1800">
                <a:solidFill>
                  <a:schemeClr val="lt2"/>
                </a:solidFill>
              </a:defRPr>
            </a:lvl2pPr>
            <a:lvl3pPr algn="r" rtl="0" indent="-285750" marL="285750">
              <a:lnSpc>
                <a:spcPct val="100000"/>
              </a:lnSpc>
              <a:spcBef>
                <a:spcPts val="0"/>
              </a:spcBef>
              <a:spcAft>
                <a:spcPts val="0"/>
              </a:spcAft>
              <a:buClr>
                <a:schemeClr val="lt2"/>
              </a:buClr>
              <a:buSzPct val="100000"/>
              <a:buFont typeface="Wingdings"/>
              <a:buChar char="§"/>
              <a:defRPr b="1" sz="1800">
                <a:solidFill>
                  <a:schemeClr val="lt2"/>
                </a:solidFill>
              </a:defRPr>
            </a:lvl3pPr>
            <a:lvl4pPr algn="r" rtl="0" indent="-285750" marL="285750">
              <a:lnSpc>
                <a:spcPct val="100000"/>
              </a:lnSpc>
              <a:spcBef>
                <a:spcPts val="0"/>
              </a:spcBef>
              <a:spcAft>
                <a:spcPts val="0"/>
              </a:spcAft>
              <a:buClr>
                <a:schemeClr val="lt2"/>
              </a:buClr>
              <a:buSzPct val="166666"/>
              <a:buFont typeface="Arial"/>
              <a:buChar char="•"/>
              <a:defRPr b="1" sz="1800">
                <a:solidFill>
                  <a:schemeClr val="lt2"/>
                </a:solidFill>
              </a:defRPr>
            </a:lvl4pPr>
            <a:lvl5pPr algn="r" rtl="0" indent="-285750" marL="285750">
              <a:lnSpc>
                <a:spcPct val="100000"/>
              </a:lnSpc>
              <a:spcBef>
                <a:spcPts val="0"/>
              </a:spcBef>
              <a:spcAft>
                <a:spcPts val="0"/>
              </a:spcAft>
              <a:buClr>
                <a:schemeClr val="lt2"/>
              </a:buClr>
              <a:buSzPct val="100000"/>
              <a:buFont typeface="Courier New"/>
              <a:buChar char="o"/>
              <a:defRPr b="1" sz="1800">
                <a:solidFill>
                  <a:schemeClr val="lt2"/>
                </a:solidFill>
              </a:defRPr>
            </a:lvl5pPr>
            <a:lvl6pPr algn="r" rtl="0" indent="-285750" marL="285750">
              <a:lnSpc>
                <a:spcPct val="100000"/>
              </a:lnSpc>
              <a:spcBef>
                <a:spcPts val="0"/>
              </a:spcBef>
              <a:spcAft>
                <a:spcPts val="0"/>
              </a:spcAft>
              <a:buClr>
                <a:schemeClr val="lt2"/>
              </a:buClr>
              <a:buSzPct val="100000"/>
              <a:buFont typeface="Wingdings"/>
              <a:buChar char="§"/>
              <a:defRPr b="1" sz="1800">
                <a:solidFill>
                  <a:schemeClr val="lt2"/>
                </a:solidFill>
              </a:defRPr>
            </a:lvl6pPr>
            <a:lvl7pPr algn="r" rtl="0" indent="-285750" marL="285750">
              <a:lnSpc>
                <a:spcPct val="100000"/>
              </a:lnSpc>
              <a:spcBef>
                <a:spcPts val="0"/>
              </a:spcBef>
              <a:spcAft>
                <a:spcPts val="0"/>
              </a:spcAft>
              <a:buClr>
                <a:schemeClr val="lt2"/>
              </a:buClr>
              <a:buSzPct val="166666"/>
              <a:buFont typeface="Arial"/>
              <a:buChar char="•"/>
              <a:defRPr b="1" sz="1800">
                <a:solidFill>
                  <a:schemeClr val="lt2"/>
                </a:solidFill>
              </a:defRPr>
            </a:lvl7pPr>
            <a:lvl8pPr algn="r" rtl="0" indent="-285750" marL="285750">
              <a:lnSpc>
                <a:spcPct val="100000"/>
              </a:lnSpc>
              <a:spcBef>
                <a:spcPts val="0"/>
              </a:spcBef>
              <a:spcAft>
                <a:spcPts val="0"/>
              </a:spcAft>
              <a:buClr>
                <a:schemeClr val="lt2"/>
              </a:buClr>
              <a:buSzPct val="100000"/>
              <a:buFont typeface="Courier New"/>
              <a:buChar char="o"/>
              <a:defRPr b="1" sz="1800">
                <a:solidFill>
                  <a:schemeClr val="lt2"/>
                </a:solidFill>
              </a:defRPr>
            </a:lvl8pPr>
            <a:lvl9pPr algn="r" rtl="0" indent="-285750" marL="285750">
              <a:lnSpc>
                <a:spcPct val="100000"/>
              </a:lnSpc>
              <a:spcBef>
                <a:spcPts val="0"/>
              </a:spcBef>
              <a:spcAft>
                <a:spcPts val="0"/>
              </a:spcAft>
              <a:buClr>
                <a:schemeClr val="lt2"/>
              </a:buClr>
              <a:buSzPct val="100000"/>
              <a:buFont typeface="Wingdings"/>
              <a:buChar char="§"/>
              <a:defRPr b="1" sz="1800">
                <a:solidFill>
                  <a:schemeClr val="lt2"/>
                </a:solidFill>
              </a:defRPr>
            </a:lvl9pPr>
          </a:lstStyl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matchingName="blank" type="blank">
  <p:cSld name="blank">
    <p:spTree>
      <p:nvGrpSpPr>
        <p:cNvPr id="46" name="Shape 46"/>
        <p:cNvGrpSpPr/>
        <p:nvPr/>
      </p:nvGrpSpPr>
      <p:grpSpPr>
        <a:xfrm>
          <a:off y="0" x="0"/>
          <a:ext cy="0" cx="0"/>
          <a:chOff y="0" x="0"/>
          <a:chExt cy="0" cx="0"/>
        </a:xfrm>
      </p:grpSpPr>
      <p:sp>
        <p:nvSpPr>
          <p:cNvPr id="47" name="Shape 47"/>
          <p:cNvSpPr/>
          <p:nvPr/>
        </p:nvSpPr>
        <p:spPr>
          <a:xfrm>
            <a:off y="0" x="2413000"/>
            <a:ext cy="207900" cx="2432099"/>
          </a:xfrm>
          <a:prstGeom prst="rect">
            <a:avLst/>
          </a:prstGeom>
          <a:solidFill>
            <a:schemeClr val="accent3"/>
          </a:solidFill>
          <a:ln>
            <a:noFill/>
          </a:ln>
        </p:spPr>
        <p:txBody>
          <a:bodyPr bIns="45700" rIns="91425" lIns="91425" tIns="45700" anchor="t" anchorCtr="0">
            <a:noAutofit/>
          </a:bodyPr>
          <a:lstStyle/>
          <a:p/>
        </p:txBody>
      </p:sp>
      <p:sp>
        <p:nvSpPr>
          <p:cNvPr id="48" name="Shape 48"/>
          <p:cNvSpPr/>
          <p:nvPr/>
        </p:nvSpPr>
        <p:spPr>
          <a:xfrm>
            <a:off y="0" x="4911726"/>
            <a:ext cy="207900" cx="1965299"/>
          </a:xfrm>
          <a:prstGeom prst="rect">
            <a:avLst/>
          </a:prstGeom>
          <a:solidFill>
            <a:srgbClr val="E3BC6D"/>
          </a:solidFill>
          <a:ln>
            <a:noFill/>
          </a:ln>
        </p:spPr>
        <p:txBody>
          <a:bodyPr bIns="45700" rIns="91425" lIns="91425" tIns="45700" anchor="t" anchorCtr="0">
            <a:noAutofit/>
          </a:bodyPr>
          <a:lstStyle/>
          <a:p/>
        </p:txBody>
      </p:sp>
      <p:sp>
        <p:nvSpPr>
          <p:cNvPr id="49" name="Shape 49"/>
          <p:cNvSpPr/>
          <p:nvPr/>
        </p:nvSpPr>
        <p:spPr>
          <a:xfrm>
            <a:off y="0" x="6943725"/>
            <a:ext cy="207900" cx="2200199"/>
          </a:xfrm>
          <a:prstGeom prst="rect">
            <a:avLst/>
          </a:prstGeom>
          <a:solidFill>
            <a:schemeClr val="accent4"/>
          </a:solidFill>
          <a:ln>
            <a:noFill/>
          </a:ln>
        </p:spPr>
        <p:txBody>
          <a:bodyPr bIns="45700" rIns="91425" lIns="91425" tIns="45700" anchor="t" anchorCtr="0">
            <a:noAutofit/>
          </a:bodyPr>
          <a:lstStyle/>
          <a:p/>
        </p:txBody>
      </p:sp>
      <p:sp>
        <p:nvSpPr>
          <p:cNvPr id="50" name="Shape 50"/>
          <p:cNvSpPr/>
          <p:nvPr/>
        </p:nvSpPr>
        <p:spPr>
          <a:xfrm>
            <a:off y="0" x="0"/>
            <a:ext cy="207900" cx="2346300"/>
          </a:xfrm>
          <a:prstGeom prst="rect">
            <a:avLst/>
          </a:prstGeom>
          <a:solidFill>
            <a:srgbClr val="E3BC6D"/>
          </a:solidFill>
          <a:ln>
            <a:noFill/>
          </a:ln>
        </p:spPr>
        <p:txBody>
          <a:bodyPr bIns="45700" rIns="91425" lIns="91425" tIns="45700" anchor="t" anchorCtr="0">
            <a:noAutofit/>
          </a:bodyPr>
          <a:lstStyle/>
          <a:p/>
        </p:txBody>
      </p:sp>
      <p:sp>
        <p:nvSpPr>
          <p:cNvPr id="51" name="Shape 51"/>
          <p:cNvSpPr/>
          <p:nvPr/>
        </p:nvSpPr>
        <p:spPr>
          <a:xfrm>
            <a:off y="6650036" x="0"/>
            <a:ext cy="207900" cx="2432099"/>
          </a:xfrm>
          <a:prstGeom prst="rect">
            <a:avLst/>
          </a:prstGeom>
          <a:solidFill>
            <a:srgbClr val="BF8AC9"/>
          </a:solidFill>
          <a:ln>
            <a:noFill/>
          </a:ln>
        </p:spPr>
        <p:txBody>
          <a:bodyPr bIns="45700" rIns="91425" lIns="91425" tIns="45700" anchor="t" anchorCtr="0">
            <a:noAutofit/>
          </a:bodyPr>
          <a:lstStyle/>
          <a:p/>
        </p:txBody>
      </p:sp>
      <p:sp>
        <p:nvSpPr>
          <p:cNvPr id="52" name="Shape 52"/>
          <p:cNvSpPr/>
          <p:nvPr/>
        </p:nvSpPr>
        <p:spPr>
          <a:xfrm>
            <a:off y="6650036" x="2498725"/>
            <a:ext cy="207900" cx="1965299"/>
          </a:xfrm>
          <a:prstGeom prst="rect">
            <a:avLst/>
          </a:prstGeom>
          <a:solidFill>
            <a:schemeClr val="accent5"/>
          </a:solidFill>
          <a:ln>
            <a:noFill/>
          </a:ln>
        </p:spPr>
        <p:txBody>
          <a:bodyPr bIns="45700" rIns="91425" lIns="91425" tIns="45700" anchor="t" anchorCtr="0">
            <a:noAutofit/>
          </a:bodyPr>
          <a:lstStyle/>
          <a:p/>
        </p:txBody>
      </p:sp>
      <p:sp>
        <p:nvSpPr>
          <p:cNvPr id="53" name="Shape 53"/>
          <p:cNvSpPr/>
          <p:nvPr/>
        </p:nvSpPr>
        <p:spPr>
          <a:xfrm>
            <a:off y="6650036" x="4513262"/>
            <a:ext cy="207900" cx="4630799"/>
          </a:xfrm>
          <a:prstGeom prst="rect">
            <a:avLst/>
          </a:prstGeom>
          <a:solidFill>
            <a:schemeClr val="accent3"/>
          </a:solidFill>
          <a:ln>
            <a:noFill/>
          </a:ln>
        </p:spPr>
        <p:txBody>
          <a:bodyPr bIns="45700" rIns="91425" lIns="91425" tIns="45700" anchor="t" anchorCtr="0">
            <a:noAutofit/>
          </a:bodyPr>
          <a:lstStyle/>
          <a:p/>
        </p:txBody>
      </p:sp>
    </p:spTree>
  </p:cSld>
  <p:clrMapOvr>
    <a:masterClrMapping/>
  </p:clrMapOvr>
</p:sldLayout>
</file>

<file path=ppt/slideMasters/_rels/slideMaster1.xml.rels><?xml version="1.0" encoding="UTF-8" standalone="yes"?><Relationships xmlns="http://schemas.openxmlformats.org/package/2006/relationships"><Relationship Target="../slideLayouts/slideLayout2.xml" Type="http://schemas.openxmlformats.org/officeDocument/2006/relationships/slideLayout" Id="rId2"/><Relationship Target="../slideLayouts/slideLayout1.xml" Type="http://schemas.openxmlformats.org/officeDocument/2006/relationships/slideLayout" Id="rId1"/><Relationship Target="../slideLayouts/slideLayout4.xml" Type="http://schemas.openxmlformats.org/officeDocument/2006/relationships/slideLayout" Id="rId4"/><Relationship Target="../slideLayouts/slideLayout3.xml" Type="http://schemas.openxmlformats.org/officeDocument/2006/relationships/slideLayout" Id="rId3"/><Relationship Target="../slideLayouts/slideLayout6.xml" Type="http://schemas.openxmlformats.org/officeDocument/2006/relationships/slideLayout" Id="rId6"/><Relationship Target="../slideLayouts/slideLayout5.xml" Type="http://schemas.openxmlformats.org/officeDocument/2006/relationships/slideLayout" Id="rId5"/><Relationship Target="../theme/theme2.xml" Type="http://schemas.openxmlformats.org/officeDocument/2006/relationships/theme" Id="rId7"/></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dk1"/>
        </a:solidFill>
      </p:bgPr>
    </p:bg>
    <p:spTree>
      <p:nvGrpSpPr>
        <p:cNvPr id="4" name="Shape 4"/>
        <p:cNvGrpSpPr/>
        <p:nvPr/>
      </p:nvGrpSpPr>
      <p:grpSpPr>
        <a:xfrm>
          <a:off y="0" x="0"/>
          <a:ext cy="0" cx="0"/>
          <a:chOff y="0" x="0"/>
          <a:chExt cy="0" cx="0"/>
        </a:xfrm>
      </p:grpSpPr>
      <p:sp>
        <p:nvSpPr>
          <p:cNvPr id="5" name="Shape 5"/>
          <p:cNvSpPr txBox="1"/>
          <p:nvPr>
            <p:ph type="title"/>
          </p:nvPr>
        </p:nvSpPr>
        <p:spPr>
          <a:xfrm>
            <a:off y="274637" x="457200"/>
            <a:ext cy="1143000" cx="8229600"/>
          </a:xfrm>
          <a:prstGeom prst="rect">
            <a:avLst/>
          </a:prstGeom>
          <a:noFill/>
          <a:ln>
            <a:noFill/>
          </a:ln>
        </p:spPr>
        <p:txBody>
          <a:bodyPr bIns="91425" rIns="91425" lIns="91425" tIns="91425" anchor="b" anchorCtr="0"/>
          <a:lstStyle>
            <a:lvl1pPr algn="l" rtl="0" indent="228600" marL="0">
              <a:spcBef>
                <a:spcPts val="0"/>
              </a:spcBef>
              <a:buClr>
                <a:schemeClr val="accent1"/>
              </a:buClr>
              <a:buSzPct val="100000"/>
              <a:buFont typeface="Arial"/>
              <a:buNone/>
              <a:defRPr strike="noStrike" u="none" b="1" cap="none" baseline="0" sz="3600" i="0">
                <a:solidFill>
                  <a:schemeClr val="accent1"/>
                </a:solidFill>
                <a:latin typeface="Arial"/>
                <a:ea typeface="Arial"/>
                <a:cs typeface="Arial"/>
                <a:sym typeface="Arial"/>
              </a:defRPr>
            </a:lvl1pPr>
            <a:lvl2pPr algn="l" rtl="0" indent="228600" marL="0">
              <a:spcBef>
                <a:spcPts val="0"/>
              </a:spcBef>
              <a:buClr>
                <a:schemeClr val="accent1"/>
              </a:buClr>
              <a:buSzPct val="100000"/>
              <a:buFont typeface="Arial"/>
              <a:buNone/>
              <a:defRPr strike="noStrike" u="none" b="1" cap="none" baseline="0" sz="3600" i="0">
                <a:solidFill>
                  <a:schemeClr val="accent1"/>
                </a:solidFill>
                <a:latin typeface="Arial"/>
                <a:ea typeface="Arial"/>
                <a:cs typeface="Arial"/>
                <a:sym typeface="Arial"/>
              </a:defRPr>
            </a:lvl2pPr>
            <a:lvl3pPr algn="l" rtl="0" indent="228600" marL="0">
              <a:spcBef>
                <a:spcPts val="0"/>
              </a:spcBef>
              <a:buClr>
                <a:schemeClr val="accent1"/>
              </a:buClr>
              <a:buSzPct val="100000"/>
              <a:buFont typeface="Arial"/>
              <a:buNone/>
              <a:defRPr strike="noStrike" u="none" b="1" cap="none" baseline="0" sz="3600" i="0">
                <a:solidFill>
                  <a:schemeClr val="accent1"/>
                </a:solidFill>
                <a:latin typeface="Arial"/>
                <a:ea typeface="Arial"/>
                <a:cs typeface="Arial"/>
                <a:sym typeface="Arial"/>
              </a:defRPr>
            </a:lvl3pPr>
            <a:lvl4pPr algn="l" rtl="0" indent="228600" marL="0">
              <a:spcBef>
                <a:spcPts val="0"/>
              </a:spcBef>
              <a:buClr>
                <a:schemeClr val="accent1"/>
              </a:buClr>
              <a:buSzPct val="100000"/>
              <a:buFont typeface="Arial"/>
              <a:buNone/>
              <a:defRPr strike="noStrike" u="none" b="1" cap="none" baseline="0" sz="3600" i="0">
                <a:solidFill>
                  <a:schemeClr val="accent1"/>
                </a:solidFill>
                <a:latin typeface="Arial"/>
                <a:ea typeface="Arial"/>
                <a:cs typeface="Arial"/>
                <a:sym typeface="Arial"/>
              </a:defRPr>
            </a:lvl4pPr>
            <a:lvl5pPr algn="l" rtl="0" indent="228600" marL="0">
              <a:spcBef>
                <a:spcPts val="0"/>
              </a:spcBef>
              <a:buClr>
                <a:schemeClr val="accent1"/>
              </a:buClr>
              <a:buSzPct val="100000"/>
              <a:buFont typeface="Arial"/>
              <a:buNone/>
              <a:defRPr strike="noStrike" u="none" b="1" cap="none" baseline="0" sz="3600" i="0">
                <a:solidFill>
                  <a:schemeClr val="accent1"/>
                </a:solidFill>
                <a:latin typeface="Arial"/>
                <a:ea typeface="Arial"/>
                <a:cs typeface="Arial"/>
                <a:sym typeface="Arial"/>
              </a:defRPr>
            </a:lvl5pPr>
            <a:lvl6pPr algn="l" rtl="0" indent="228600" marL="0">
              <a:spcBef>
                <a:spcPts val="0"/>
              </a:spcBef>
              <a:buClr>
                <a:schemeClr val="accent1"/>
              </a:buClr>
              <a:buSzPct val="100000"/>
              <a:buFont typeface="Arial"/>
              <a:buNone/>
              <a:defRPr strike="noStrike" u="none" b="1" cap="none" baseline="0" sz="3600" i="0">
                <a:solidFill>
                  <a:schemeClr val="accent1"/>
                </a:solidFill>
                <a:latin typeface="Arial"/>
                <a:ea typeface="Arial"/>
                <a:cs typeface="Arial"/>
                <a:sym typeface="Arial"/>
              </a:defRPr>
            </a:lvl6pPr>
            <a:lvl7pPr algn="l" rtl="0" indent="228600" marL="0">
              <a:spcBef>
                <a:spcPts val="0"/>
              </a:spcBef>
              <a:buClr>
                <a:schemeClr val="accent1"/>
              </a:buClr>
              <a:buSzPct val="100000"/>
              <a:buFont typeface="Arial"/>
              <a:buNone/>
              <a:defRPr strike="noStrike" u="none" b="1" cap="none" baseline="0" sz="3600" i="0">
                <a:solidFill>
                  <a:schemeClr val="accent1"/>
                </a:solidFill>
                <a:latin typeface="Arial"/>
                <a:ea typeface="Arial"/>
                <a:cs typeface="Arial"/>
                <a:sym typeface="Arial"/>
              </a:defRPr>
            </a:lvl7pPr>
            <a:lvl8pPr algn="l" rtl="0" indent="228600" marL="0">
              <a:spcBef>
                <a:spcPts val="0"/>
              </a:spcBef>
              <a:buClr>
                <a:schemeClr val="accent1"/>
              </a:buClr>
              <a:buSzPct val="100000"/>
              <a:buFont typeface="Arial"/>
              <a:buNone/>
              <a:defRPr strike="noStrike" u="none" b="1" cap="none" baseline="0" sz="3600" i="0">
                <a:solidFill>
                  <a:schemeClr val="accent1"/>
                </a:solidFill>
                <a:latin typeface="Arial"/>
                <a:ea typeface="Arial"/>
                <a:cs typeface="Arial"/>
                <a:sym typeface="Arial"/>
              </a:defRPr>
            </a:lvl8pPr>
            <a:lvl9pPr algn="l" rtl="0" indent="228600" marL="0">
              <a:spcBef>
                <a:spcPts val="0"/>
              </a:spcBef>
              <a:buClr>
                <a:schemeClr val="accent1"/>
              </a:buClr>
              <a:buSzPct val="100000"/>
              <a:buFont typeface="Arial"/>
              <a:buNone/>
              <a:defRPr strike="noStrike" u="none" b="1" cap="none" baseline="0" sz="3600" i="0">
                <a:solidFill>
                  <a:schemeClr val="accent1"/>
                </a:solidFill>
                <a:latin typeface="Arial"/>
                <a:ea typeface="Arial"/>
                <a:cs typeface="Arial"/>
                <a:sym typeface="Arial"/>
              </a:defRPr>
            </a:lvl9pPr>
          </a:lstStyle>
          <a:p/>
        </p:txBody>
      </p:sp>
      <p:sp>
        <p:nvSpPr>
          <p:cNvPr id="6" name="Shape 6"/>
          <p:cNvSpPr txBox="1"/>
          <p:nvPr>
            <p:ph idx="1" type="body"/>
          </p:nvPr>
        </p:nvSpPr>
        <p:spPr>
          <a:xfrm>
            <a:off y="1600200" x="457200"/>
            <a:ext cy="4967700" cx="8229600"/>
          </a:xfrm>
          <a:prstGeom prst="rect">
            <a:avLst/>
          </a:prstGeom>
          <a:noFill/>
          <a:ln>
            <a:noFill/>
          </a:ln>
        </p:spPr>
        <p:txBody>
          <a:bodyPr bIns="91425" rIns="91425" lIns="91425" tIns="91425" anchor="t" anchorCtr="0"/>
          <a:lstStyle>
            <a:lvl1pPr algn="l" rtl="0" indent="-342900" marL="342900">
              <a:spcBef>
                <a:spcPts val="600"/>
              </a:spcBef>
              <a:buClr>
                <a:schemeClr val="lt2"/>
              </a:buClr>
              <a:buSzPct val="166666"/>
              <a:buFont typeface="Arial"/>
              <a:buChar char="•"/>
              <a:defRPr strike="noStrike" u="none" b="0" cap="none" baseline="0" sz="3000" i="0">
                <a:solidFill>
                  <a:schemeClr val="lt2"/>
                </a:solidFill>
                <a:latin typeface="Arial"/>
                <a:ea typeface="Arial"/>
                <a:cs typeface="Arial"/>
                <a:sym typeface="Arial"/>
              </a:defRPr>
            </a:lvl1pPr>
            <a:lvl2pPr algn="l" rtl="0" indent="-285750" marL="742950">
              <a:spcBef>
                <a:spcPts val="480"/>
              </a:spcBef>
              <a:buClr>
                <a:schemeClr val="lt2"/>
              </a:buClr>
              <a:buSzPct val="100000"/>
              <a:buFont typeface="Courier New"/>
              <a:buChar char="o"/>
              <a:defRPr strike="noStrike" u="none" b="0" cap="none" baseline="0" sz="2400" i="0">
                <a:solidFill>
                  <a:schemeClr val="lt2"/>
                </a:solidFill>
                <a:latin typeface="Arial"/>
                <a:ea typeface="Arial"/>
                <a:cs typeface="Arial"/>
                <a:sym typeface="Arial"/>
              </a:defRPr>
            </a:lvl2pPr>
            <a:lvl3pPr algn="l" rtl="0" indent="-228600" marL="1143000">
              <a:spcBef>
                <a:spcPts val="480"/>
              </a:spcBef>
              <a:buClr>
                <a:schemeClr val="lt2"/>
              </a:buClr>
              <a:buSzPct val="100000"/>
              <a:buFont typeface="Wingdings"/>
              <a:buChar char="§"/>
              <a:defRPr strike="noStrike" u="none" b="0" cap="none" baseline="0" sz="2400" i="0">
                <a:solidFill>
                  <a:schemeClr val="lt2"/>
                </a:solidFill>
                <a:latin typeface="Arial"/>
                <a:ea typeface="Arial"/>
                <a:cs typeface="Arial"/>
                <a:sym typeface="Arial"/>
              </a:defRPr>
            </a:lvl3pPr>
            <a:lvl4pPr algn="l" rtl="0" indent="-228600" marL="1600200">
              <a:spcBef>
                <a:spcPts val="360"/>
              </a:spcBef>
              <a:buClr>
                <a:schemeClr val="lt2"/>
              </a:buClr>
              <a:buSzPct val="166666"/>
              <a:buFont typeface="Arial"/>
              <a:buChar char="•"/>
              <a:defRPr strike="noStrike" u="none" b="0" cap="none" baseline="0" sz="1800" i="0">
                <a:solidFill>
                  <a:schemeClr val="lt2"/>
                </a:solidFill>
                <a:latin typeface="Arial"/>
                <a:ea typeface="Arial"/>
                <a:cs typeface="Arial"/>
                <a:sym typeface="Arial"/>
              </a:defRPr>
            </a:lvl4pPr>
            <a:lvl5pPr algn="l" rtl="0" indent="-228600" marL="2057400">
              <a:spcBef>
                <a:spcPts val="360"/>
              </a:spcBef>
              <a:buClr>
                <a:schemeClr val="lt2"/>
              </a:buClr>
              <a:buSzPct val="100000"/>
              <a:buFont typeface="Courier New"/>
              <a:buChar char="o"/>
              <a:defRPr strike="noStrike" u="none" b="0" cap="none" baseline="0" sz="1800" i="0">
                <a:solidFill>
                  <a:schemeClr val="lt2"/>
                </a:solidFill>
                <a:latin typeface="Arial"/>
                <a:ea typeface="Arial"/>
                <a:cs typeface="Arial"/>
                <a:sym typeface="Arial"/>
              </a:defRPr>
            </a:lvl5pPr>
            <a:lvl6pPr algn="l" rtl="0" indent="-228600" marL="2514600">
              <a:spcBef>
                <a:spcPts val="360"/>
              </a:spcBef>
              <a:buClr>
                <a:schemeClr val="lt2"/>
              </a:buClr>
              <a:buSzPct val="100000"/>
              <a:buFont typeface="Wingdings"/>
              <a:buChar char="§"/>
              <a:defRPr strike="noStrike" u="none" b="0" cap="none" baseline="0" sz="1800" i="0">
                <a:solidFill>
                  <a:schemeClr val="lt2"/>
                </a:solidFill>
                <a:latin typeface="Arial"/>
                <a:ea typeface="Arial"/>
                <a:cs typeface="Arial"/>
                <a:sym typeface="Arial"/>
              </a:defRPr>
            </a:lvl6pPr>
            <a:lvl7pPr algn="l" rtl="0" indent="-228600" marL="2971800">
              <a:spcBef>
                <a:spcPts val="360"/>
              </a:spcBef>
              <a:buClr>
                <a:schemeClr val="lt2"/>
              </a:buClr>
              <a:buSzPct val="166666"/>
              <a:buFont typeface="Arial"/>
              <a:buChar char="•"/>
              <a:defRPr strike="noStrike" u="none" b="0" cap="none" baseline="0" sz="1800" i="0">
                <a:solidFill>
                  <a:schemeClr val="lt2"/>
                </a:solidFill>
                <a:latin typeface="Arial"/>
                <a:ea typeface="Arial"/>
                <a:cs typeface="Arial"/>
                <a:sym typeface="Arial"/>
              </a:defRPr>
            </a:lvl7pPr>
            <a:lvl8pPr algn="l" rtl="0" indent="-228600" marL="3429000">
              <a:spcBef>
                <a:spcPts val="360"/>
              </a:spcBef>
              <a:buClr>
                <a:schemeClr val="lt2"/>
              </a:buClr>
              <a:buSzPct val="100000"/>
              <a:buFont typeface="Courier New"/>
              <a:buChar char="o"/>
              <a:defRPr strike="noStrike" u="none" b="0" cap="none" baseline="0" sz="1800" i="0">
                <a:solidFill>
                  <a:schemeClr val="lt2"/>
                </a:solidFill>
                <a:latin typeface="Arial"/>
                <a:ea typeface="Arial"/>
                <a:cs typeface="Arial"/>
                <a:sym typeface="Arial"/>
              </a:defRPr>
            </a:lvl8pPr>
            <a:lvl9pPr algn="l" rtl="0" indent="-228600" marL="3886200">
              <a:spcBef>
                <a:spcPts val="360"/>
              </a:spcBef>
              <a:buClr>
                <a:schemeClr val="lt2"/>
              </a:buClr>
              <a:buSzPct val="100000"/>
              <a:buFont typeface="Wingdings"/>
              <a:buChar char="§"/>
              <a:defRPr strike="noStrike" u="none" b="0" cap="none" baseline="0" sz="1800" i="0">
                <a:solidFill>
                  <a:schemeClr val="lt2"/>
                </a:solidFill>
                <a:latin typeface="Arial"/>
                <a:ea typeface="Arial"/>
                <a:cs typeface="Arial"/>
                <a:sym typeface="Arial"/>
              </a:defRPr>
            </a:lvl9pPr>
          </a:lstStyle>
          <a:p/>
        </p:txBody>
      </p:sp>
    </p:spTree>
  </p:cSld>
  <p:clrMap accent2="accent2" accent3="accent3" accent4="accent4" accent5="accent5" accent6="accent6" hlink="hlink" tx2="lt2" tx1="dk1" bg2="dk2" bg1="lt1" folHlink="folHlink" accent1="accent1"/>
  <p:sldLayoutIdLst>
    <p:sldLayoutId id="2147483648" r:id="rId1"/>
    <p:sldLayoutId id="2147483649" r:id="rId2"/>
    <p:sldLayoutId id="2147483650" r:id="rId3"/>
    <p:sldLayoutId id="2147483651" r:id="rId4"/>
    <p:sldLayoutId id="2147483652" r:id="rId5"/>
    <p:sldLayoutId id="2147483653" r:id="rId6"/>
  </p:sldLayoutIdLst>
  <p:txStyles>
    <p:title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p:titleStyle>
    <p:body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bodyStyle>
    <p:other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Target="../notesSlides/notesSlide1.xml" Type="http://schemas.openxmlformats.org/officeDocument/2006/relationships/notesSlide" Id="rId2"/><Relationship Target="../slideLayouts/slideLayout1.xml" Type="http://schemas.openxmlformats.org/officeDocument/2006/relationships/slideLayout" Id="rId1"/></Relationships>
</file>

<file path=ppt/slides/_rels/slide10.xml.rels><?xml version="1.0" encoding="UTF-8" standalone="yes"?><Relationships xmlns="http://schemas.openxmlformats.org/package/2006/relationships"><Relationship Target="../notesSlides/notesSlide10.xml" Type="http://schemas.openxmlformats.org/officeDocument/2006/relationships/notesSlide" Id="rId2"/><Relationship Target="../slideLayouts/slideLayout3.xml" Type="http://schemas.openxmlformats.org/officeDocument/2006/relationships/slideLayout" Id="rId1"/><Relationship Target="http://www.youtube.com/watch?v=plQ8Y3XAKvA" Type="http://schemas.openxmlformats.org/officeDocument/2006/relationships/hyperlink" TargetMode="External" Id="rId3"/><Relationship Target="../media/image04.jpg" Type="http://schemas.openxmlformats.org/officeDocument/2006/relationships/image" Id="rId6"/><Relationship Target="http://youtube.com/v/plQ8Y3XAKvA" Type="http://schemas.openxmlformats.org/officeDocument/2006/relationships/hyperlink" TargetMode="External" Id="rId5"/></Relationships>
</file>

<file path=ppt/slides/_rels/slide11.xml.rels><?xml version="1.0" encoding="UTF-8" standalone="yes"?><Relationships xmlns="http://schemas.openxmlformats.org/package/2006/relationships"><Relationship Target="../notesSlides/notesSlide11.xml" Type="http://schemas.openxmlformats.org/officeDocument/2006/relationships/notesSlide" Id="rId2"/><Relationship Target="../slideLayouts/slideLayout3.xml" Type="http://schemas.openxmlformats.org/officeDocument/2006/relationships/slideLayout" Id="rId1"/><Relationship Target="http://www.youtube.com/watch?v=-k2xWoyP-SA&amp;feature=related" Type="http://schemas.openxmlformats.org/officeDocument/2006/relationships/hyperlink" TargetMode="External" Id="rId3"/><Relationship Target="../media/image03.jpg" Type="http://schemas.openxmlformats.org/officeDocument/2006/relationships/image" Id="rId6"/><Relationship Target="http://youtube.com/v/-k2xWoyP-SA" Type="http://schemas.openxmlformats.org/officeDocument/2006/relationships/hyperlink" TargetMode="External" Id="rId5"/></Relationships>
</file>

<file path=ppt/slides/_rels/slide12.xml.rels><?xml version="1.0" encoding="UTF-8" standalone="yes"?><Relationships xmlns="http://schemas.openxmlformats.org/package/2006/relationships"><Relationship Target="../notesSlides/notesSlide12.xml" Type="http://schemas.openxmlformats.org/officeDocument/2006/relationships/notesSlide" Id="rId2"/><Relationship Target="../slideLayouts/slideLayout2.xml" Type="http://schemas.openxmlformats.org/officeDocument/2006/relationships/slideLayout" Id="rId1"/></Relationships>
</file>

<file path=ppt/slides/_rels/slide13.xml.rels><?xml version="1.0" encoding="UTF-8" standalone="yes"?><Relationships xmlns="http://schemas.openxmlformats.org/package/2006/relationships"><Relationship Target="../notesSlides/notesSlide13.xml" Type="http://schemas.openxmlformats.org/officeDocument/2006/relationships/notesSlide" Id="rId2"/><Relationship Target="../slideLayouts/slideLayout2.xml" Type="http://schemas.openxmlformats.org/officeDocument/2006/relationships/slideLayout" Id="rId1"/><Relationship Target="../media/image08.png" Type="http://schemas.openxmlformats.org/officeDocument/2006/relationships/image" Id="rId4"/><Relationship Target="../media/image07.png" Type="http://schemas.openxmlformats.org/officeDocument/2006/relationships/image" Id="rId3"/></Relationships>
</file>

<file path=ppt/slides/_rels/slide14.xml.rels><?xml version="1.0" encoding="UTF-8" standalone="yes"?><Relationships xmlns="http://schemas.openxmlformats.org/package/2006/relationships"><Relationship Target="../notesSlides/notesSlide14.xml" Type="http://schemas.openxmlformats.org/officeDocument/2006/relationships/notesSlide" Id="rId2"/><Relationship Target="../slideLayouts/slideLayout2.xml" Type="http://schemas.openxmlformats.org/officeDocument/2006/relationships/slideLayout" Id="rId1"/></Relationships>
</file>

<file path=ppt/slides/_rels/slide2.xml.rels><?xml version="1.0" encoding="UTF-8" standalone="yes"?><Relationships xmlns="http://schemas.openxmlformats.org/package/2006/relationships"><Relationship Target="../notesSlides/notesSlide2.xml" Type="http://schemas.openxmlformats.org/officeDocument/2006/relationships/notesSlide" Id="rId2"/><Relationship Target="../slideLayouts/slideLayout3.xml" Type="http://schemas.openxmlformats.org/officeDocument/2006/relationships/slideLayout" Id="rId1"/><Relationship Target="../media/image11.jpg" Type="http://schemas.openxmlformats.org/officeDocument/2006/relationships/image" Id="rId4"/><Relationship Target="http://upload.wikimedia.org/wikipedia/commons/c/cc/Nxt-brique.jpg" Type="http://schemas.openxmlformats.org/officeDocument/2006/relationships/hyperlink" TargetMode="External" Id="rId3"/></Relationships>
</file>

<file path=ppt/slides/_rels/slide3.xml.rels><?xml version="1.0" encoding="UTF-8" standalone="yes"?><Relationships xmlns="http://schemas.openxmlformats.org/package/2006/relationships"><Relationship Target="../notesSlides/notesSlide3.xml" Type="http://schemas.openxmlformats.org/officeDocument/2006/relationships/notesSlide" Id="rId2"/><Relationship Target="../slideLayouts/slideLayout3.xml" Type="http://schemas.openxmlformats.org/officeDocument/2006/relationships/slideLayout" Id="rId1"/><Relationship Target="../media/image09.jpg" Type="http://schemas.openxmlformats.org/officeDocument/2006/relationships/image" Id="rId3"/></Relationships>
</file>

<file path=ppt/slides/_rels/slide4.xml.rels><?xml version="1.0" encoding="UTF-8" standalone="yes"?><Relationships xmlns="http://schemas.openxmlformats.org/package/2006/relationships"><Relationship Target="../notesSlides/notesSlide4.xml" Type="http://schemas.openxmlformats.org/officeDocument/2006/relationships/notesSlide" Id="rId2"/><Relationship Target="../slideLayouts/slideLayout3.xml" Type="http://schemas.openxmlformats.org/officeDocument/2006/relationships/slideLayout" Id="rId1"/><Relationship Target="http://lejos.sourceforge.net/nxt/nxj/tutorial/Preliminaries/ecl_project_pc11.png" Type="http://schemas.openxmlformats.org/officeDocument/2006/relationships/hyperlink" TargetMode="External" Id="rId4"/><Relationship Target="http://en.wikipedia.org/wiki/Lego_Mindstorms#Programming_languages_2" Type="http://schemas.openxmlformats.org/officeDocument/2006/relationships/hyperlink" TargetMode="External" Id="rId3"/><Relationship Target="../media/image10.png" Type="http://schemas.openxmlformats.org/officeDocument/2006/relationships/image" Id="rId5"/></Relationships>
</file>

<file path=ppt/slides/_rels/slide5.xml.rels><?xml version="1.0" encoding="UTF-8" standalone="yes"?><Relationships xmlns="http://schemas.openxmlformats.org/package/2006/relationships"><Relationship Target="../notesSlides/notesSlide5.xml" Type="http://schemas.openxmlformats.org/officeDocument/2006/relationships/notesSlide" Id="rId2"/><Relationship Target="../slideLayouts/slideLayout3.xml" Type="http://schemas.openxmlformats.org/officeDocument/2006/relationships/slideLayout" Id="rId1"/><Relationship Target="http://www.youtube.com/watch?v=hbGTGc3cZnU" Type="http://schemas.openxmlformats.org/officeDocument/2006/relationships/hyperlink" TargetMode="External" Id="rId3"/><Relationship Target="../media/image00.jpg" Type="http://schemas.openxmlformats.org/officeDocument/2006/relationships/image" Id="rId6"/><Relationship Target="http://youtube.com/v/hbGTGc3cZnU" Type="http://schemas.openxmlformats.org/officeDocument/2006/relationships/hyperlink" TargetMode="External" Id="rId5"/></Relationships>
</file>

<file path=ppt/slides/_rels/slide6.xml.rels><?xml version="1.0" encoding="UTF-8" standalone="yes"?><Relationships xmlns="http://schemas.openxmlformats.org/package/2006/relationships"><Relationship Target="../notesSlides/notesSlide6.xml" Type="http://schemas.openxmlformats.org/officeDocument/2006/relationships/notesSlide" Id="rId2"/><Relationship Target="../slideLayouts/slideLayout3.xml" Type="http://schemas.openxmlformats.org/officeDocument/2006/relationships/slideLayout" Id="rId1"/><Relationship Target="http://www.youtube.com/watch?v=fPV9YG6XnG4" Type="http://schemas.openxmlformats.org/officeDocument/2006/relationships/hyperlink" TargetMode="External" Id="rId3"/><Relationship Target="../media/image02.jpg" Type="http://schemas.openxmlformats.org/officeDocument/2006/relationships/image" Id="rId6"/><Relationship Target="http://youtube.com/v/fPV9YG6XnG4" Type="http://schemas.openxmlformats.org/officeDocument/2006/relationships/hyperlink" TargetMode="External" Id="rId5"/></Relationships>
</file>

<file path=ppt/slides/_rels/slide7.xml.rels><?xml version="1.0" encoding="UTF-8" standalone="yes"?><Relationships xmlns="http://schemas.openxmlformats.org/package/2006/relationships"><Relationship Target="../notesSlides/notesSlide7.xml" Type="http://schemas.openxmlformats.org/officeDocument/2006/relationships/notesSlide" Id="rId2"/><Relationship Target="../slideLayouts/slideLayout3.xml" Type="http://schemas.openxmlformats.org/officeDocument/2006/relationships/slideLayout" Id="rId1"/><Relationship Target="http://www.youtube.com/watch?v=LAQmMlSd-Mo" Type="http://schemas.openxmlformats.org/officeDocument/2006/relationships/hyperlink" TargetMode="External" Id="rId3"/><Relationship Target="../media/image06.jpg" Type="http://schemas.openxmlformats.org/officeDocument/2006/relationships/image" Id="rId6"/><Relationship Target="http://youtube.com/v/LAQmMlSd-Mo" Type="http://schemas.openxmlformats.org/officeDocument/2006/relationships/hyperlink" TargetMode="External" Id="rId5"/></Relationships>
</file>

<file path=ppt/slides/_rels/slide8.xml.rels><?xml version="1.0" encoding="UTF-8" standalone="yes"?><Relationships xmlns="http://schemas.openxmlformats.org/package/2006/relationships"><Relationship Target="../notesSlides/notesSlide8.xml" Type="http://schemas.openxmlformats.org/officeDocument/2006/relationships/notesSlide" Id="rId2"/><Relationship Target="../slideLayouts/slideLayout3.xml" Type="http://schemas.openxmlformats.org/officeDocument/2006/relationships/slideLayout" Id="rId1"/><Relationship Target="http://www.youtube.com/watch?v=xvZU2PchUmY" Type="http://schemas.openxmlformats.org/officeDocument/2006/relationships/hyperlink" TargetMode="External" Id="rId3"/><Relationship Target="../media/image01.jpg" Type="http://schemas.openxmlformats.org/officeDocument/2006/relationships/image" Id="rId6"/><Relationship Target="http://youtube.com/v/xvZU2PchUmY" Type="http://schemas.openxmlformats.org/officeDocument/2006/relationships/hyperlink" TargetMode="External" Id="rId5"/></Relationships>
</file>

<file path=ppt/slides/_rels/slide9.xml.rels><?xml version="1.0" encoding="UTF-8" standalone="yes"?><Relationships xmlns="http://schemas.openxmlformats.org/package/2006/relationships"><Relationship Target="../notesSlides/notesSlide9.xml" Type="http://schemas.openxmlformats.org/officeDocument/2006/relationships/notesSlide" Id="rId2"/><Relationship Target="../slideLayouts/slideLayout3.xml" Type="http://schemas.openxmlformats.org/officeDocument/2006/relationships/slideLayout" Id="rId1"/><Relationship Target="http://www.youtube.com/watch?v=XjWt4O4bSjQ&amp;feature=related" Type="http://schemas.openxmlformats.org/officeDocument/2006/relationships/hyperlink" TargetMode="External" Id="rId3"/><Relationship Target="../media/image05.jpg" Type="http://schemas.openxmlformats.org/officeDocument/2006/relationships/image" Id="rId6"/><Relationship Target="http://youtube.com/v/XjWt4O4bSjQ" Type="http://schemas.openxmlformats.org/officeDocument/2006/relationships/hyperlink" TargetMode="External" Id="rId5"/></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4" name="Shape 54"/>
        <p:cNvGrpSpPr/>
        <p:nvPr/>
      </p:nvGrpSpPr>
      <p:grpSpPr>
        <a:xfrm>
          <a:off y="0" x="0"/>
          <a:ext cy="0" cx="0"/>
          <a:chOff y="0" x="0"/>
          <a:chExt cy="0" cx="0"/>
        </a:xfrm>
      </p:grpSpPr>
      <p:sp>
        <p:nvSpPr>
          <p:cNvPr id="55" name="Shape 55"/>
          <p:cNvSpPr txBox="1"/>
          <p:nvPr>
            <p:ph type="ctrTitle"/>
          </p:nvPr>
        </p:nvSpPr>
        <p:spPr>
          <a:xfrm>
            <a:off y="2916233" x="2220060"/>
            <a:ext cy="1650599" cx="4710000"/>
          </a:xfrm>
          <a:prstGeom prst="rect">
            <a:avLst/>
          </a:prstGeom>
        </p:spPr>
        <p:txBody>
          <a:bodyPr bIns="91425" rIns="91425" lIns="91425" tIns="91425" anchor="b" anchorCtr="0">
            <a:noAutofit/>
          </a:bodyPr>
          <a:lstStyle/>
          <a:p>
            <a:pPr>
              <a:buNone/>
            </a:pPr>
            <a:r>
              <a:rPr lang="en"/>
              <a:t>NXT Programming</a:t>
            </a:r>
          </a:p>
        </p:txBody>
      </p:sp>
      <p:sp>
        <p:nvSpPr>
          <p:cNvPr id="56" name="Shape 56"/>
          <p:cNvSpPr txBox="1"/>
          <p:nvPr>
            <p:ph idx="1" type="subTitle"/>
          </p:nvPr>
        </p:nvSpPr>
        <p:spPr>
          <a:xfrm>
            <a:off y="4974907" x="2220060"/>
            <a:ext cy="884999" cx="4710000"/>
          </a:xfrm>
          <a:prstGeom prst="rect">
            <a:avLst/>
          </a:prstGeom>
        </p:spPr>
        <p:txBody>
          <a:bodyPr bIns="91425" rIns="91425" lIns="91425" tIns="91425" anchor="t" anchorCtr="0">
            <a:noAutofit/>
          </a:bodyPr>
          <a:lstStyle/>
          <a:p>
            <a:pPr>
              <a:buNone/>
            </a:pPr>
            <a:r>
              <a:rPr lang="en"/>
              <a:t>by Paul Cain</a:t>
            </a:r>
          </a:p>
        </p:txBody>
      </p:sp>
    </p:spTree>
  </p:cSld>
  <p:clrMapOvr>
    <a:masterClrMapping/>
  </p:clrMapOvr>
  <p:transition spd="slow">
    <p:cut/>
  </p:transition>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21" name="Shape 121"/>
        <p:cNvGrpSpPr/>
        <p:nvPr/>
      </p:nvGrpSpPr>
      <p:grpSpPr>
        <a:xfrm>
          <a:off y="0" x="0"/>
          <a:ext cy="0" cx="0"/>
          <a:chOff y="0" x="0"/>
          <a:chExt cy="0" cx="0"/>
        </a:xfrm>
      </p:grpSpPr>
      <p:sp>
        <p:nvSpPr>
          <p:cNvPr id="122" name="Shape 122"/>
          <p:cNvSpPr txBox="1"/>
          <p:nvPr>
            <p:ph idx="1" type="body"/>
          </p:nvPr>
        </p:nvSpPr>
        <p:spPr>
          <a:xfrm>
            <a:off y="6217145" x="995498"/>
            <a:ext cy="533099" cx="7331100"/>
          </a:xfrm>
          <a:prstGeom prst="rect">
            <a:avLst/>
          </a:prstGeom>
        </p:spPr>
        <p:txBody>
          <a:bodyPr bIns="91425" rIns="91425" lIns="91425" tIns="91425" anchor="t" anchorCtr="0">
            <a:noAutofit/>
          </a:bodyPr>
          <a:lstStyle/>
          <a:p>
            <a:pPr algn="ctr" lvl="0">
              <a:buClr>
                <a:srgbClr val="000000"/>
              </a:buClr>
              <a:buSzPct val="100000"/>
              <a:buFont typeface="Arial"/>
              <a:buNone/>
            </a:pPr>
            <a:r>
              <a:rPr u="sng" sz="1100" lang="en">
                <a:solidFill>
                  <a:schemeClr val="hlink"/>
                </a:solidFill>
                <a:hlinkClick r:id="rId3"/>
              </a:rPr>
              <a:t>http://www.youtube.com/watch?v=plQ8Y3XAKvA</a:t>
            </a:r>
          </a:p>
        </p:txBody>
      </p:sp>
      <p:sp>
        <p:nvSpPr>
          <p:cNvPr id="123" name="Shape 123"/>
          <p:cNvSpPr txBox="1"/>
          <p:nvPr>
            <p:ph idx="2" type="body"/>
          </p:nvPr>
        </p:nvSpPr>
        <p:spPr>
          <a:xfrm>
            <a:off y="1579562" x="4827083"/>
            <a:ext cy="4988100" cx="3859799"/>
          </a:xfrm>
          <a:prstGeom prst="rect">
            <a:avLst/>
          </a:prstGeom>
        </p:spPr>
        <p:txBody>
          <a:bodyPr bIns="91425" rIns="91425" lIns="91425" tIns="91425" anchor="t" anchorCtr="0">
            <a:noAutofit/>
          </a:bodyPr>
          <a:lstStyle/>
          <a:p/>
        </p:txBody>
      </p:sp>
      <p:sp>
        <p:nvSpPr>
          <p:cNvPr id="124" name="Shape 124"/>
          <p:cNvSpPr txBox="1"/>
          <p:nvPr>
            <p:ph type="title"/>
          </p:nvPr>
        </p:nvSpPr>
        <p:spPr>
          <a:xfrm>
            <a:off y="216537" x="854948"/>
            <a:ext cy="1143000" cx="7831799"/>
          </a:xfrm>
          <a:prstGeom prst="rect">
            <a:avLst/>
          </a:prstGeom>
        </p:spPr>
        <p:txBody>
          <a:bodyPr bIns="91425" rIns="91425" lIns="91425" tIns="91425" anchor="b" anchorCtr="0">
            <a:noAutofit/>
          </a:bodyPr>
          <a:lstStyle/>
          <a:p>
            <a:pPr algn="ctr" lvl="0">
              <a:buClr>
                <a:srgbClr val="000000"/>
              </a:buClr>
              <a:buSzPct val="30555"/>
              <a:buFont typeface="Arial"/>
              <a:buNone/>
            </a:pPr>
            <a:r>
              <a:rPr lang="en"/>
              <a:t>Giant Thermometer</a:t>
            </a:r>
          </a:p>
        </p:txBody>
      </p:sp>
      <p:sp>
        <p:nvSpPr>
          <p:cNvPr id="125" name="Shape 125">
            <a:hlinkClick r:id="rId5"/>
          </p:cNvPr>
          <p:cNvSpPr/>
          <p:nvPr/>
        </p:nvSpPr>
        <p:spPr>
          <a:xfrm>
            <a:off y="1734145" x="1850350"/>
            <a:ext cy="4599021" cx="6130466"/>
          </a:xfrm>
          <a:prstGeom prst="rect">
            <a:avLst/>
          </a:prstGeom>
          <a:blipFill>
            <a:blip r:embed="rId6"/>
            <a:stretch>
              <a:fillRect/>
            </a:stretch>
          </a:blipFill>
          <a:ln>
            <a:noFill/>
          </a:ln>
        </p:spPr>
      </p:sp>
    </p:spTree>
  </p:cSld>
  <p:clrMapOvr>
    <a:masterClrMapping/>
  </p:clrMapOvr>
  <p:transition spd="slow">
    <p:cut/>
  </p:transition>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29" name="Shape 129"/>
        <p:cNvGrpSpPr/>
        <p:nvPr/>
      </p:nvGrpSpPr>
      <p:grpSpPr>
        <a:xfrm>
          <a:off y="0" x="0"/>
          <a:ext cy="0" cx="0"/>
          <a:chOff y="0" x="0"/>
          <a:chExt cy="0" cx="0"/>
        </a:xfrm>
      </p:grpSpPr>
      <p:sp>
        <p:nvSpPr>
          <p:cNvPr id="130" name="Shape 130"/>
          <p:cNvSpPr txBox="1"/>
          <p:nvPr>
            <p:ph idx="1" type="body"/>
          </p:nvPr>
        </p:nvSpPr>
        <p:spPr>
          <a:xfrm>
            <a:off y="6217145" x="995498"/>
            <a:ext cy="533099" cx="7331100"/>
          </a:xfrm>
          <a:prstGeom prst="rect">
            <a:avLst/>
          </a:prstGeom>
        </p:spPr>
        <p:txBody>
          <a:bodyPr bIns="91425" rIns="91425" lIns="91425" tIns="91425" anchor="t" anchorCtr="0">
            <a:noAutofit/>
          </a:bodyPr>
          <a:lstStyle/>
          <a:p>
            <a:pPr algn="ctr" lvl="0">
              <a:buClr>
                <a:srgbClr val="000000"/>
              </a:buClr>
              <a:buSzPct val="100000"/>
              <a:buFont typeface="Arial"/>
              <a:buNone/>
            </a:pPr>
            <a:r>
              <a:rPr u="sng" sz="1100" lang="en">
                <a:solidFill>
                  <a:schemeClr val="hlink"/>
                </a:solidFill>
                <a:hlinkClick r:id="rId3"/>
              </a:rPr>
              <a:t>http://www.youtube.com/watch?v=-k2xWoyP-SA&amp;feature=related</a:t>
            </a:r>
          </a:p>
        </p:txBody>
      </p:sp>
      <p:sp>
        <p:nvSpPr>
          <p:cNvPr id="131" name="Shape 131"/>
          <p:cNvSpPr txBox="1"/>
          <p:nvPr>
            <p:ph type="title"/>
          </p:nvPr>
        </p:nvSpPr>
        <p:spPr>
          <a:xfrm>
            <a:off y="216537" x="854948"/>
            <a:ext cy="1143000" cx="7831799"/>
          </a:xfrm>
          <a:prstGeom prst="rect">
            <a:avLst/>
          </a:prstGeom>
        </p:spPr>
        <p:txBody>
          <a:bodyPr bIns="91425" rIns="91425" lIns="91425" tIns="91425" anchor="b" anchorCtr="0">
            <a:noAutofit/>
          </a:bodyPr>
          <a:lstStyle/>
          <a:p>
            <a:pPr algn="ctr" lvl="0">
              <a:buClr>
                <a:srgbClr val="000000"/>
              </a:buClr>
              <a:buSzPct val="30555"/>
              <a:buFont typeface="Arial"/>
              <a:buNone/>
            </a:pPr>
            <a:r>
              <a:rPr lang="en"/>
              <a:t>Lego Centrifuge</a:t>
            </a:r>
          </a:p>
        </p:txBody>
      </p:sp>
      <p:sp>
        <p:nvSpPr>
          <p:cNvPr id="132" name="Shape 132">
            <a:hlinkClick r:id="rId5"/>
          </p:cNvPr>
          <p:cNvSpPr/>
          <p:nvPr/>
        </p:nvSpPr>
        <p:spPr>
          <a:xfrm>
            <a:off y="1995525" x="1985641"/>
            <a:ext cy="4012650" cx="5350813"/>
          </a:xfrm>
          <a:prstGeom prst="rect">
            <a:avLst/>
          </a:prstGeom>
          <a:blipFill>
            <a:blip r:embed="rId6"/>
            <a:stretch>
              <a:fillRect/>
            </a:stretch>
          </a:blipFill>
          <a:ln>
            <a:noFill/>
          </a:ln>
        </p:spPr>
      </p:sp>
    </p:spTree>
  </p:cSld>
  <p:clrMapOvr>
    <a:masterClrMapping/>
  </p:clrMapOvr>
  <p:transition spd="slow">
    <p:cut/>
  </p:transition>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36" name="Shape 136"/>
        <p:cNvGrpSpPr/>
        <p:nvPr/>
      </p:nvGrpSpPr>
      <p:grpSpPr>
        <a:xfrm>
          <a:off y="0" x="0"/>
          <a:ext cy="0" cx="0"/>
          <a:chOff y="0" x="0"/>
          <a:chExt cy="0" cx="0"/>
        </a:xfrm>
      </p:grpSpPr>
      <p:sp>
        <p:nvSpPr>
          <p:cNvPr id="137" name="Shape 137"/>
          <p:cNvSpPr txBox="1"/>
          <p:nvPr>
            <p:ph type="title"/>
          </p:nvPr>
        </p:nvSpPr>
        <p:spPr>
          <a:xfrm>
            <a:off y="216537" x="854948"/>
            <a:ext cy="1143000" cx="7831799"/>
          </a:xfrm>
          <a:prstGeom prst="rect">
            <a:avLst/>
          </a:prstGeom>
        </p:spPr>
        <p:txBody>
          <a:bodyPr bIns="91425" rIns="91425" lIns="91425" tIns="91425" anchor="b" anchorCtr="0">
            <a:noAutofit/>
          </a:bodyPr>
          <a:lstStyle/>
          <a:p>
            <a:pPr algn="ctr">
              <a:buNone/>
            </a:pPr>
            <a:r>
              <a:rPr lang="en"/>
              <a:t>Demonstration</a:t>
            </a:r>
          </a:p>
        </p:txBody>
      </p:sp>
      <p:sp>
        <p:nvSpPr>
          <p:cNvPr id="138" name="Shape 138"/>
          <p:cNvSpPr txBox="1"/>
          <p:nvPr>
            <p:ph idx="1" type="body"/>
          </p:nvPr>
        </p:nvSpPr>
        <p:spPr>
          <a:xfrm>
            <a:off y="1579562" x="854948"/>
            <a:ext cy="4988100" cx="7831799"/>
          </a:xfrm>
          <a:prstGeom prst="rect">
            <a:avLst/>
          </a:prstGeom>
        </p:spPr>
        <p:txBody>
          <a:bodyPr bIns="91425" rIns="91425" lIns="91425" tIns="91425" anchor="t" anchorCtr="0">
            <a:noAutofit/>
          </a:bodyPr>
          <a:lstStyle/>
          <a:p>
            <a:pPr>
              <a:buNone/>
            </a:pPr>
            <a:r>
              <a:rPr lang="en"/>
              <a:t>Demonstration of the movements listed in the handout</a:t>
            </a:r>
          </a:p>
        </p:txBody>
      </p:sp>
    </p:spTree>
  </p:cSld>
  <p:clrMapOvr>
    <a:masterClrMapping/>
  </p:clrMapOvr>
  <p:transition spd="slow">
    <p:cut/>
  </p:transition>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42" name="Shape 142"/>
        <p:cNvGrpSpPr/>
        <p:nvPr/>
      </p:nvGrpSpPr>
      <p:grpSpPr>
        <a:xfrm>
          <a:off y="0" x="0"/>
          <a:ext cy="0" cx="0"/>
          <a:chOff y="0" x="0"/>
          <a:chExt cy="0" cx="0"/>
        </a:xfrm>
      </p:grpSpPr>
      <p:sp>
        <p:nvSpPr>
          <p:cNvPr id="143" name="Shape 143"/>
          <p:cNvSpPr txBox="1"/>
          <p:nvPr>
            <p:ph idx="1" type="body"/>
          </p:nvPr>
        </p:nvSpPr>
        <p:spPr>
          <a:xfrm>
            <a:off y="1579562" x="854948"/>
            <a:ext cy="4988100" cx="7831799"/>
          </a:xfrm>
          <a:prstGeom prst="rect">
            <a:avLst/>
          </a:prstGeom>
          <a:ln w="19050" cap="flat">
            <a:solidFill>
              <a:schemeClr val="dk2"/>
            </a:solidFill>
            <a:prstDash val="solid"/>
            <a:round/>
            <a:headEnd w="lg" len="lg" type="none"/>
            <a:tailEnd w="lg" len="lg" type="none"/>
          </a:ln>
        </p:spPr>
        <p:txBody>
          <a:bodyPr bIns="91425" rIns="91425" lIns="91425" tIns="91425" anchor="t" anchorCtr="0">
            <a:noAutofit/>
          </a:bodyPr>
          <a:lstStyle/>
          <a:p>
            <a:pPr rtl="0" lvl="0">
              <a:buNone/>
            </a:pPr>
            <a:r>
              <a:rPr sz="2400" lang="en"/>
              <a:t>
</a:t>
            </a:r>
          </a:p>
          <a:p>
            <a:r>
              <a:t/>
            </a:r>
          </a:p>
          <a:p>
            <a:pPr rtl="0" lvl="0" indent="-381000" marL="457200">
              <a:buClr>
                <a:schemeClr val="lt2"/>
              </a:buClr>
              <a:buSzPct val="166666"/>
              <a:buFont typeface="Arial"/>
              <a:buChar char="•"/>
            </a:pPr>
            <a:r>
              <a:rPr sz="2400" lang="en"/>
              <a:t>Challenge 1: Drive into Garage</a:t>
            </a:r>
          </a:p>
          <a:p>
            <a:pPr rtl="0" lvl="0" indent="-381000" marL="457200">
              <a:buClr>
                <a:schemeClr val="lt2"/>
              </a:buClr>
              <a:buSzPct val="166666"/>
              <a:buFont typeface="Arial"/>
              <a:buChar char="•"/>
            </a:pPr>
            <a:r>
              <a:rPr sz="2400" lang="en"/>
              <a:t>Challenge 2: Back into Garage</a:t>
            </a:r>
          </a:p>
          <a:p>
            <a:r>
              <a:t/>
            </a:r>
          </a:p>
          <a:p>
            <a:r>
              <a:t/>
            </a:r>
          </a:p>
          <a:p>
            <a:r>
              <a:t/>
            </a:r>
          </a:p>
          <a:p>
            <a:r>
              <a:t/>
            </a:r>
          </a:p>
          <a:p>
            <a:r>
              <a:t/>
            </a:r>
          </a:p>
          <a:p>
            <a:pPr rtl="0" lvl="0" indent="-381000" marL="457200">
              <a:buClr>
                <a:schemeClr val="lt2"/>
              </a:buClr>
              <a:buSzPct val="166666"/>
              <a:buFont typeface="Arial"/>
              <a:buChar char="•"/>
            </a:pPr>
            <a:r>
              <a:rPr sz="2400" lang="en"/>
              <a:t>Challenge 3: Two Laps around a Track</a:t>
            </a:r>
          </a:p>
          <a:p>
            <a:pPr rtl="0" lvl="0" indent="-381000" marL="457200">
              <a:buClr>
                <a:schemeClr val="lt2"/>
              </a:buClr>
              <a:buSzPct val="166666"/>
              <a:buFont typeface="Arial"/>
              <a:buChar char="•"/>
            </a:pPr>
            <a:r>
              <a:rPr sz="2400" lang="en"/>
              <a:t>Challenge 4: Two Laps backwards around a Track</a:t>
            </a:r>
          </a:p>
        </p:txBody>
      </p:sp>
      <p:sp>
        <p:nvSpPr>
          <p:cNvPr id="144" name="Shape 144"/>
          <p:cNvSpPr txBox="1"/>
          <p:nvPr>
            <p:ph type="title"/>
          </p:nvPr>
        </p:nvSpPr>
        <p:spPr>
          <a:xfrm>
            <a:off y="216537" x="854948"/>
            <a:ext cy="1143000" cx="7831799"/>
          </a:xfrm>
          <a:prstGeom prst="rect">
            <a:avLst/>
          </a:prstGeom>
        </p:spPr>
        <p:txBody>
          <a:bodyPr bIns="91425" rIns="91425" lIns="91425" tIns="91425" anchor="b" anchorCtr="0">
            <a:noAutofit/>
          </a:bodyPr>
          <a:lstStyle/>
          <a:p>
            <a:pPr algn="ctr">
              <a:buNone/>
            </a:pPr>
            <a:r>
              <a:rPr lang="en"/>
              <a:t>Challenges</a:t>
            </a:r>
          </a:p>
        </p:txBody>
      </p:sp>
      <p:sp>
        <p:nvSpPr>
          <p:cNvPr id="145" name="Shape 145"/>
          <p:cNvSpPr/>
          <p:nvPr/>
        </p:nvSpPr>
        <p:spPr>
          <a:xfrm>
            <a:off y="1731164" x="854948"/>
            <a:ext cy="1189231" cx="5178280"/>
          </a:xfrm>
          <a:prstGeom prst="rect">
            <a:avLst/>
          </a:prstGeom>
          <a:blipFill>
            <a:blip r:embed="rId3"/>
            <a:stretch>
              <a:fillRect/>
            </a:stretch>
          </a:blipFill>
          <a:ln>
            <a:noFill/>
          </a:ln>
        </p:spPr>
      </p:sp>
      <p:sp>
        <p:nvSpPr>
          <p:cNvPr id="146" name="Shape 146"/>
          <p:cNvSpPr/>
          <p:nvPr/>
        </p:nvSpPr>
        <p:spPr>
          <a:xfrm>
            <a:off y="4096137" x="1127075"/>
            <a:ext cy="1641862" cx="2382624"/>
          </a:xfrm>
          <a:prstGeom prst="rect">
            <a:avLst/>
          </a:prstGeom>
          <a:blipFill>
            <a:blip r:embed="rId4"/>
            <a:stretch>
              <a:fillRect/>
            </a:stretch>
          </a:blipFill>
          <a:ln>
            <a:noFill/>
          </a:ln>
        </p:spPr>
      </p:sp>
      <p:cxnSp>
        <p:nvCxnSpPr>
          <p:cNvPr id="147" name="Shape 147"/>
          <p:cNvCxnSpPr/>
          <p:nvPr/>
        </p:nvCxnSpPr>
        <p:spPr>
          <a:xfrm>
            <a:off y="3890993" x="854974"/>
            <a:ext cy="0" cx="7831799"/>
          </a:xfrm>
          <a:prstGeom prst="straightConnector1">
            <a:avLst/>
          </a:prstGeom>
          <a:noFill/>
          <a:ln w="76200" cap="flat">
            <a:solidFill>
              <a:schemeClr val="dk2"/>
            </a:solidFill>
            <a:prstDash val="solid"/>
            <a:round/>
            <a:headEnd w="lg" len="lg" type="none"/>
            <a:tailEnd w="lg" len="lg" type="none"/>
          </a:ln>
        </p:spPr>
      </p:cxnSp>
    </p:spTree>
  </p:cSld>
  <p:clrMapOvr>
    <a:masterClrMapping/>
  </p:clrMapOvr>
  <p:transition spd="slow">
    <p:cut/>
  </p:transition>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51" name="Shape 151"/>
        <p:cNvGrpSpPr/>
        <p:nvPr/>
      </p:nvGrpSpPr>
      <p:grpSpPr>
        <a:xfrm>
          <a:off y="0" x="0"/>
          <a:ext cy="0" cx="0"/>
          <a:chOff y="0" x="0"/>
          <a:chExt cy="0" cx="0"/>
        </a:xfrm>
      </p:grpSpPr>
      <p:sp>
        <p:nvSpPr>
          <p:cNvPr id="152" name="Shape 152"/>
          <p:cNvSpPr txBox="1"/>
          <p:nvPr>
            <p:ph idx="1" type="body"/>
          </p:nvPr>
        </p:nvSpPr>
        <p:spPr>
          <a:xfrm>
            <a:off y="1579562" x="854948"/>
            <a:ext cy="4988100" cx="7831799"/>
          </a:xfrm>
          <a:prstGeom prst="rect">
            <a:avLst/>
          </a:prstGeom>
        </p:spPr>
        <p:txBody>
          <a:bodyPr bIns="91425" rIns="91425" lIns="91425" tIns="91425" anchor="t" anchorCtr="0">
            <a:noAutofit/>
          </a:bodyPr>
          <a:lstStyle/>
          <a:p>
            <a:pPr rtl="0" lvl="0" indent="-419100" marL="457200">
              <a:buClr>
                <a:schemeClr val="lt2"/>
              </a:buClr>
              <a:buSzPct val="166666"/>
              <a:buFont typeface="Arial"/>
              <a:buChar char="•"/>
            </a:pPr>
            <a:r>
              <a:rPr lang="en"/>
              <a:t>What was your favorite one of the NXT devices I showed you?</a:t>
            </a:r>
          </a:p>
          <a:p>
            <a:pPr rtl="0" lvl="0" indent="-419100" marL="457200">
              <a:buClr>
                <a:schemeClr val="lt2"/>
              </a:buClr>
              <a:buSzPct val="166666"/>
              <a:buFont typeface="Arial"/>
              <a:buChar char="•"/>
            </a:pPr>
            <a:r>
              <a:rPr lang="en"/>
              <a:t>What do you think of NXT programming? Was it easy? hard? fun?</a:t>
            </a:r>
          </a:p>
          <a:p>
            <a:pPr lvl="0" indent="-419100" marL="457200">
              <a:buClr>
                <a:schemeClr val="lt2"/>
              </a:buClr>
              <a:buSzPct val="166666"/>
              <a:buFont typeface="Arial"/>
              <a:buChar char="•"/>
            </a:pPr>
            <a:r>
              <a:rPr lang="en"/>
              <a:t>Any other comments?</a:t>
            </a:r>
          </a:p>
        </p:txBody>
      </p:sp>
      <p:sp>
        <p:nvSpPr>
          <p:cNvPr id="153" name="Shape 153"/>
          <p:cNvSpPr txBox="1"/>
          <p:nvPr>
            <p:ph type="title"/>
          </p:nvPr>
        </p:nvSpPr>
        <p:spPr>
          <a:xfrm>
            <a:off y="216537" x="854948"/>
            <a:ext cy="1143000" cx="7831799"/>
          </a:xfrm>
          <a:prstGeom prst="rect">
            <a:avLst/>
          </a:prstGeom>
        </p:spPr>
        <p:txBody>
          <a:bodyPr bIns="91425" rIns="91425" lIns="91425" tIns="91425" anchor="b" anchorCtr="0">
            <a:noAutofit/>
          </a:bodyPr>
          <a:lstStyle/>
          <a:p>
            <a:pPr>
              <a:buNone/>
            </a:pPr>
            <a:r>
              <a:rPr lang="en"/>
              <a:t>Review/Discussion</a:t>
            </a:r>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0" name="Shape 60"/>
        <p:cNvGrpSpPr/>
        <p:nvPr/>
      </p:nvGrpSpPr>
      <p:grpSpPr>
        <a:xfrm>
          <a:off y="0" x="0"/>
          <a:ext cy="0" cx="0"/>
          <a:chOff y="0" x="0"/>
          <a:chExt cy="0" cx="0"/>
        </a:xfrm>
      </p:grpSpPr>
      <p:sp>
        <p:nvSpPr>
          <p:cNvPr id="61" name="Shape 61"/>
          <p:cNvSpPr txBox="1"/>
          <p:nvPr>
            <p:ph type="title"/>
          </p:nvPr>
        </p:nvSpPr>
        <p:spPr>
          <a:xfrm>
            <a:off y="216537" x="854948"/>
            <a:ext cy="1143000" cx="7831799"/>
          </a:xfrm>
          <a:prstGeom prst="rect">
            <a:avLst/>
          </a:prstGeom>
        </p:spPr>
        <p:txBody>
          <a:bodyPr bIns="91425" rIns="91425" lIns="91425" tIns="91425" anchor="b" anchorCtr="0">
            <a:noAutofit/>
          </a:bodyPr>
          <a:lstStyle/>
          <a:p>
            <a:pPr algn="ctr">
              <a:buNone/>
            </a:pPr>
            <a:r>
              <a:rPr lang="en"/>
              <a:t>Programming With Lego NXT</a:t>
            </a:r>
          </a:p>
        </p:txBody>
      </p:sp>
      <p:sp>
        <p:nvSpPr>
          <p:cNvPr id="62" name="Shape 62"/>
          <p:cNvSpPr txBox="1"/>
          <p:nvPr>
            <p:ph idx="1" type="body"/>
          </p:nvPr>
        </p:nvSpPr>
        <p:spPr>
          <a:xfrm>
            <a:off y="1635770" x="854948"/>
            <a:ext cy="4932000" cx="3859799"/>
          </a:xfrm>
          <a:prstGeom prst="rect">
            <a:avLst/>
          </a:prstGeom>
        </p:spPr>
        <p:txBody>
          <a:bodyPr bIns="91425" rIns="91425" lIns="91425" tIns="91425" anchor="t" anchorCtr="0">
            <a:noAutofit/>
          </a:bodyPr>
          <a:lstStyle/>
          <a:p>
            <a:pPr rtl="0" lvl="0" indent="-419100" marL="457200">
              <a:buClr>
                <a:schemeClr val="lt2"/>
              </a:buClr>
              <a:buSzPct val="166666"/>
              <a:buFont typeface="Arial"/>
              <a:buChar char="•"/>
            </a:pPr>
            <a:r>
              <a:rPr lang="en"/>
              <a:t>Simple Motors </a:t>
            </a:r>
          </a:p>
          <a:p>
            <a:pPr rtl="0" lvl="0" indent="-419100" marL="457200">
              <a:buClr>
                <a:schemeClr val="lt2"/>
              </a:buClr>
              <a:buSzPct val="166666"/>
              <a:buFont typeface="Arial"/>
              <a:buChar char="•"/>
            </a:pPr>
            <a:r>
              <a:rPr lang="en"/>
              <a:t>Sensors</a:t>
            </a:r>
          </a:p>
          <a:p>
            <a:pPr rtl="0" lvl="1" indent="-381000" marL="914400">
              <a:buClr>
                <a:schemeClr val="lt2"/>
              </a:buClr>
              <a:buSzPct val="80000"/>
              <a:buFont typeface="Courier New"/>
              <a:buChar char="o"/>
            </a:pPr>
            <a:r>
              <a:rPr lang="en"/>
              <a:t>Color</a:t>
            </a:r>
          </a:p>
          <a:p>
            <a:pPr rtl="0" lvl="1" indent="-381000" marL="914400">
              <a:buClr>
                <a:schemeClr val="lt2"/>
              </a:buClr>
              <a:buSzPct val="80000"/>
              <a:buFont typeface="Courier New"/>
              <a:buChar char="o"/>
            </a:pPr>
            <a:r>
              <a:rPr lang="en"/>
              <a:t>Pressure</a:t>
            </a:r>
          </a:p>
          <a:p>
            <a:pPr rtl="0" lvl="1" indent="-381000" marL="914400">
              <a:buClr>
                <a:schemeClr val="lt2"/>
              </a:buClr>
              <a:buSzPct val="80000"/>
              <a:buFont typeface="Courier New"/>
              <a:buChar char="o"/>
            </a:pPr>
            <a:r>
              <a:rPr lang="en"/>
              <a:t>Ultrasonic</a:t>
            </a:r>
          </a:p>
          <a:p>
            <a:pPr rtl="0" lvl="1" indent="-381000" marL="914400">
              <a:buClr>
                <a:schemeClr val="lt2"/>
              </a:buClr>
              <a:buSzPct val="80000"/>
              <a:buFont typeface="Courier New"/>
              <a:buChar char="o"/>
            </a:pPr>
            <a:r>
              <a:rPr lang="en"/>
              <a:t>Others depending on kit</a:t>
            </a:r>
          </a:p>
          <a:p>
            <a:pPr lvl="0" indent="-419100" marL="457200">
              <a:buClr>
                <a:schemeClr val="lt2"/>
              </a:buClr>
              <a:buSzPct val="166666"/>
              <a:buFont typeface="Arial"/>
              <a:buChar char="•"/>
            </a:pPr>
            <a:r>
              <a:rPr lang="en"/>
              <a:t>Many Homebrew opportunities</a:t>
            </a:r>
          </a:p>
        </p:txBody>
      </p:sp>
      <p:sp>
        <p:nvSpPr>
          <p:cNvPr id="63" name="Shape 63"/>
          <p:cNvSpPr txBox="1"/>
          <p:nvPr>
            <p:ph idx="2" type="body"/>
          </p:nvPr>
        </p:nvSpPr>
        <p:spPr>
          <a:xfrm>
            <a:off y="6273345" x="4855184"/>
            <a:ext cy="294299" cx="3831599"/>
          </a:xfrm>
          <a:prstGeom prst="rect">
            <a:avLst/>
          </a:prstGeom>
        </p:spPr>
        <p:txBody>
          <a:bodyPr bIns="91425" rIns="91425" lIns="91425" tIns="91425" anchor="t" anchorCtr="0">
            <a:noAutofit/>
          </a:bodyPr>
          <a:lstStyle/>
          <a:p>
            <a:pPr>
              <a:buNone/>
            </a:pPr>
            <a:r>
              <a:rPr u="sng" sz="1100" lang="en">
                <a:solidFill>
                  <a:schemeClr val="hlink"/>
                </a:solidFill>
                <a:hlinkClick r:id="rId3"/>
              </a:rPr>
              <a:t>http://upload.wikimedia.org/wikipedia/commons/c/cc/Nxt-brique.jpg</a:t>
            </a:r>
          </a:p>
        </p:txBody>
      </p:sp>
      <p:sp>
        <p:nvSpPr>
          <p:cNvPr id="64" name="Shape 64"/>
          <p:cNvSpPr/>
          <p:nvPr/>
        </p:nvSpPr>
        <p:spPr>
          <a:xfrm>
            <a:off y="1740830" x="5108158"/>
            <a:ext cy="4511079" cx="3473879"/>
          </a:xfrm>
          <a:prstGeom prst="rect">
            <a:avLst/>
          </a:prstGeom>
          <a:blipFill>
            <a:blip r:embed="rId4"/>
            <a:stretch>
              <a:fillRect/>
            </a:stretch>
          </a:blipFill>
          <a:ln>
            <a:noFill/>
          </a:ln>
        </p:spPr>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8" name="Shape 68"/>
        <p:cNvGrpSpPr/>
        <p:nvPr/>
      </p:nvGrpSpPr>
      <p:grpSpPr>
        <a:xfrm>
          <a:off y="0" x="0"/>
          <a:ext cy="0" cx="0"/>
          <a:chOff y="0" x="0"/>
          <a:chExt cy="0" cx="0"/>
        </a:xfrm>
      </p:grpSpPr>
      <p:sp>
        <p:nvSpPr>
          <p:cNvPr id="69" name="Shape 69"/>
          <p:cNvSpPr txBox="1"/>
          <p:nvPr>
            <p:ph idx="1" type="body"/>
          </p:nvPr>
        </p:nvSpPr>
        <p:spPr>
          <a:xfrm>
            <a:off y="1579562" x="854948"/>
            <a:ext cy="4988100" cx="3859799"/>
          </a:xfrm>
          <a:prstGeom prst="rect">
            <a:avLst/>
          </a:prstGeom>
        </p:spPr>
        <p:txBody>
          <a:bodyPr bIns="91425" rIns="91425" lIns="91425" tIns="91425" anchor="t" anchorCtr="0">
            <a:noAutofit/>
          </a:bodyPr>
          <a:lstStyle/>
          <a:p/>
        </p:txBody>
      </p:sp>
      <p:sp>
        <p:nvSpPr>
          <p:cNvPr id="70" name="Shape 70"/>
          <p:cNvSpPr txBox="1"/>
          <p:nvPr>
            <p:ph type="title"/>
          </p:nvPr>
        </p:nvSpPr>
        <p:spPr>
          <a:xfrm>
            <a:off y="216537" x="854948"/>
            <a:ext cy="1143000" cx="7831799"/>
          </a:xfrm>
          <a:prstGeom prst="rect">
            <a:avLst/>
          </a:prstGeom>
        </p:spPr>
        <p:txBody>
          <a:bodyPr bIns="91425" rIns="91425" lIns="91425" tIns="91425" anchor="b" anchorCtr="0">
            <a:noAutofit/>
          </a:bodyPr>
          <a:lstStyle/>
          <a:p>
            <a:pPr algn="ctr">
              <a:buNone/>
            </a:pPr>
            <a:r>
              <a:rPr lang="en"/>
              <a:t>Graphical NXT Programming</a:t>
            </a:r>
          </a:p>
        </p:txBody>
      </p:sp>
      <p:sp>
        <p:nvSpPr>
          <p:cNvPr id="71" name="Shape 71"/>
          <p:cNvSpPr txBox="1"/>
          <p:nvPr>
            <p:ph idx="2" type="body"/>
          </p:nvPr>
        </p:nvSpPr>
        <p:spPr>
          <a:xfrm>
            <a:off y="1579562" x="4827083"/>
            <a:ext cy="4988100" cx="3859799"/>
          </a:xfrm>
          <a:prstGeom prst="rect">
            <a:avLst/>
          </a:prstGeom>
        </p:spPr>
        <p:txBody>
          <a:bodyPr bIns="91425" rIns="91425" lIns="91425" tIns="91425" anchor="t" anchorCtr="0">
            <a:noAutofit/>
          </a:bodyPr>
          <a:lstStyle/>
          <a:p/>
        </p:txBody>
      </p:sp>
      <p:sp>
        <p:nvSpPr>
          <p:cNvPr id="72" name="Shape 72"/>
          <p:cNvSpPr/>
          <p:nvPr/>
        </p:nvSpPr>
        <p:spPr>
          <a:xfrm>
            <a:off y="1637061" x="1236061"/>
            <a:ext cy="5050132" cx="7069573"/>
          </a:xfrm>
          <a:prstGeom prst="rect">
            <a:avLst/>
          </a:prstGeom>
          <a:blipFill>
            <a:blip r:embed="rId3"/>
            <a:stretch>
              <a:fillRect/>
            </a:stretch>
          </a:blipFill>
          <a:ln>
            <a:noFill/>
          </a:ln>
        </p:spPr>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6" name="Shape 76"/>
        <p:cNvGrpSpPr/>
        <p:nvPr/>
      </p:nvGrpSpPr>
      <p:grpSpPr>
        <a:xfrm>
          <a:off y="0" x="0"/>
          <a:ext cy="0" cx="0"/>
          <a:chOff y="0" x="0"/>
          <a:chExt cy="0" cx="0"/>
        </a:xfrm>
      </p:grpSpPr>
      <p:sp>
        <p:nvSpPr>
          <p:cNvPr id="77" name="Shape 77"/>
          <p:cNvSpPr txBox="1"/>
          <p:nvPr>
            <p:ph idx="1" type="body"/>
          </p:nvPr>
        </p:nvSpPr>
        <p:spPr>
          <a:xfrm>
            <a:off y="1579562" x="854948"/>
            <a:ext cy="4988100" cx="3859799"/>
          </a:xfrm>
          <a:prstGeom prst="rect">
            <a:avLst/>
          </a:prstGeom>
        </p:spPr>
        <p:txBody>
          <a:bodyPr bIns="91425" rIns="91425" lIns="91425" tIns="91425" anchor="t" anchorCtr="0">
            <a:noAutofit/>
          </a:bodyPr>
          <a:lstStyle/>
          <a:p>
            <a:pPr rtl="0" lvl="0" indent="-419100" marL="457200">
              <a:buClr>
                <a:schemeClr val="lt2"/>
              </a:buClr>
              <a:buSzPct val="166666"/>
              <a:buFont typeface="Arial"/>
              <a:buChar char="•"/>
            </a:pPr>
            <a:r>
              <a:rPr lang="en"/>
              <a:t>Ada</a:t>
            </a:r>
          </a:p>
          <a:p>
            <a:pPr rtl="0" lvl="0" indent="-419100" marL="457200">
              <a:buClr>
                <a:schemeClr val="lt2"/>
              </a:buClr>
              <a:buSzPct val="166666"/>
              <a:buFont typeface="Arial"/>
              <a:buChar char="•"/>
            </a:pPr>
            <a:r>
              <a:rPr lang="en"/>
              <a:t>C++</a:t>
            </a:r>
          </a:p>
          <a:p>
            <a:pPr rtl="0" lvl="0" indent="-419100" marL="457200">
              <a:buClr>
                <a:schemeClr val="lt2"/>
              </a:buClr>
              <a:buSzPct val="166666"/>
              <a:buFont typeface="Arial"/>
              <a:buChar char="•"/>
            </a:pPr>
            <a:r>
              <a:rPr lang="en"/>
              <a:t>Objective C</a:t>
            </a:r>
          </a:p>
          <a:p>
            <a:pPr rtl="0" lvl="0" indent="-419100" marL="457200">
              <a:buClr>
                <a:schemeClr val="lt2"/>
              </a:buClr>
              <a:buSzPct val="166666"/>
              <a:buFont typeface="Arial"/>
              <a:buChar char="•"/>
            </a:pPr>
            <a:r>
              <a:rPr lang="en"/>
              <a:t>Java</a:t>
            </a:r>
          </a:p>
          <a:p>
            <a:pPr rtl="0" lvl="0" indent="-419100" marL="457200">
              <a:buClr>
                <a:schemeClr val="lt2"/>
              </a:buClr>
              <a:buSzPct val="166666"/>
              <a:buFont typeface="Arial"/>
              <a:buChar char="•"/>
            </a:pPr>
            <a:r>
              <a:rPr lang="en"/>
              <a:t>Haskell</a:t>
            </a:r>
          </a:p>
          <a:p>
            <a:pPr rtl="0" lvl="0" indent="-419100" marL="457200">
              <a:buClr>
                <a:schemeClr val="lt2"/>
              </a:buClr>
              <a:buSzPct val="166666"/>
              <a:buFont typeface="Arial"/>
              <a:buChar char="•"/>
            </a:pPr>
            <a:r>
              <a:rPr lang="en"/>
              <a:t>Perl</a:t>
            </a:r>
          </a:p>
          <a:p>
            <a:pPr rtl="0" lvl="0" indent="-419100" marL="457200">
              <a:buClr>
                <a:schemeClr val="lt2"/>
              </a:buClr>
              <a:buSzPct val="166666"/>
              <a:buFont typeface="Arial"/>
              <a:buChar char="•"/>
            </a:pPr>
            <a:r>
              <a:rPr lang="en"/>
              <a:t>Python</a:t>
            </a:r>
          </a:p>
          <a:p>
            <a:pPr rtl="0" lvl="0" indent="-419100" marL="457200">
              <a:buClr>
                <a:schemeClr val="lt2"/>
              </a:buClr>
              <a:buSzPct val="166666"/>
              <a:buFont typeface="Arial"/>
              <a:buChar char="•"/>
            </a:pPr>
            <a:r>
              <a:rPr lang="en"/>
              <a:t>MATLAB</a:t>
            </a:r>
          </a:p>
          <a:p>
            <a:pPr rtl="0" lvl="0" indent="-419100" marL="457200">
              <a:buClr>
                <a:schemeClr val="lt2"/>
              </a:buClr>
              <a:buSzPct val="166666"/>
              <a:buFont typeface="Arial"/>
              <a:buChar char="•"/>
            </a:pPr>
            <a:r>
              <a:rPr lang="en"/>
              <a:t>Many others...</a:t>
            </a:r>
          </a:p>
          <a:p>
            <a:r>
              <a:t/>
            </a:r>
          </a:p>
          <a:p>
            <a:pPr rtl="0" lvl="0">
              <a:buNone/>
            </a:pPr>
            <a:r>
              <a:rPr u="sng" sz="1100" lang="en">
                <a:solidFill>
                  <a:schemeClr val="hlink"/>
                </a:solidFill>
                <a:hlinkClick r:id="rId3"/>
              </a:rPr>
              <a:t>http://en.wikipedia.org/wiki/Lego_Mindstorms#Programming_languages_2</a:t>
            </a:r>
          </a:p>
        </p:txBody>
      </p:sp>
      <p:sp>
        <p:nvSpPr>
          <p:cNvPr id="78" name="Shape 78"/>
          <p:cNvSpPr txBox="1"/>
          <p:nvPr>
            <p:ph idx="2" type="body"/>
          </p:nvPr>
        </p:nvSpPr>
        <p:spPr>
          <a:xfrm>
            <a:off y="5373941" x="4770859"/>
            <a:ext cy="1193699" cx="4112700"/>
          </a:xfrm>
          <a:prstGeom prst="rect">
            <a:avLst/>
          </a:prstGeom>
        </p:spPr>
        <p:txBody>
          <a:bodyPr bIns="91425" rIns="91425" lIns="91425" tIns="91425" anchor="t" anchorCtr="0">
            <a:noAutofit/>
          </a:bodyPr>
          <a:lstStyle/>
          <a:p>
            <a:pPr>
              <a:buNone/>
            </a:pPr>
            <a:r>
              <a:rPr u="sng" sz="1100" lang="en">
                <a:solidFill>
                  <a:schemeClr val="hlink"/>
                </a:solidFill>
                <a:hlinkClick r:id="rId4"/>
              </a:rPr>
              <a:t>http://lejos.sourceforge.net/nxt/nxj/tutorial/Preliminaries/ecl_project_pc11.png</a:t>
            </a:r>
          </a:p>
        </p:txBody>
      </p:sp>
      <p:sp>
        <p:nvSpPr>
          <p:cNvPr id="79" name="Shape 79"/>
          <p:cNvSpPr txBox="1"/>
          <p:nvPr>
            <p:ph type="title"/>
          </p:nvPr>
        </p:nvSpPr>
        <p:spPr>
          <a:xfrm>
            <a:off y="216537" x="854948"/>
            <a:ext cy="1143000" cx="7831799"/>
          </a:xfrm>
          <a:prstGeom prst="rect">
            <a:avLst/>
          </a:prstGeom>
        </p:spPr>
        <p:txBody>
          <a:bodyPr bIns="91425" rIns="91425" lIns="91425" tIns="91425" anchor="b" anchorCtr="0">
            <a:noAutofit/>
          </a:bodyPr>
          <a:lstStyle/>
          <a:p>
            <a:pPr>
              <a:buNone/>
            </a:pPr>
            <a:r>
              <a:rPr lang="en"/>
              <a:t>Text-Based NXT Programming</a:t>
            </a:r>
          </a:p>
        </p:txBody>
      </p:sp>
      <p:sp>
        <p:nvSpPr>
          <p:cNvPr id="80" name="Shape 80"/>
          <p:cNvSpPr/>
          <p:nvPr/>
        </p:nvSpPr>
        <p:spPr>
          <a:xfrm>
            <a:off y="1688898" x="3641941"/>
            <a:ext cy="3620753" cx="5375584"/>
          </a:xfrm>
          <a:prstGeom prst="rect">
            <a:avLst/>
          </a:prstGeom>
          <a:blipFill>
            <a:blip r:embed="rId5"/>
            <a:stretch>
              <a:fillRect/>
            </a:stretch>
          </a:blipFill>
          <a:ln>
            <a:noFill/>
          </a:ln>
        </p:spPr>
      </p:sp>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4" name="Shape 84"/>
        <p:cNvGrpSpPr/>
        <p:nvPr/>
      </p:nvGrpSpPr>
      <p:grpSpPr>
        <a:xfrm>
          <a:off y="0" x="0"/>
          <a:ext cy="0" cx="0"/>
          <a:chOff y="0" x="0"/>
          <a:chExt cy="0" cx="0"/>
        </a:xfrm>
      </p:grpSpPr>
      <p:sp>
        <p:nvSpPr>
          <p:cNvPr id="85" name="Shape 85"/>
          <p:cNvSpPr txBox="1"/>
          <p:nvPr>
            <p:ph idx="1" type="body"/>
          </p:nvPr>
        </p:nvSpPr>
        <p:spPr>
          <a:xfrm>
            <a:off y="6217145" x="995498"/>
            <a:ext cy="533099" cx="7331100"/>
          </a:xfrm>
          <a:prstGeom prst="rect">
            <a:avLst/>
          </a:prstGeom>
        </p:spPr>
        <p:txBody>
          <a:bodyPr bIns="91425" rIns="91425" lIns="91425" tIns="91425" anchor="t" anchorCtr="0">
            <a:noAutofit/>
          </a:bodyPr>
          <a:lstStyle/>
          <a:p>
            <a:pPr lvl="0">
              <a:buClr>
                <a:srgbClr val="000000"/>
              </a:buClr>
              <a:buSzPct val="100000"/>
              <a:buFont typeface="Arial"/>
              <a:buNone/>
            </a:pPr>
            <a:r>
              <a:rPr u="sng" sz="1100" lang="en">
                <a:solidFill>
                  <a:schemeClr val="hlink"/>
                </a:solidFill>
                <a:hlinkClick r:id="rId3"/>
              </a:rPr>
              <a:t>http://www.youtube.com/watch?v=hbGTGc3cZnU</a:t>
            </a:r>
          </a:p>
        </p:txBody>
      </p:sp>
      <p:sp>
        <p:nvSpPr>
          <p:cNvPr id="86" name="Shape 86"/>
          <p:cNvSpPr txBox="1"/>
          <p:nvPr>
            <p:ph type="title"/>
          </p:nvPr>
        </p:nvSpPr>
        <p:spPr>
          <a:xfrm>
            <a:off y="216537" x="854948"/>
            <a:ext cy="1143000" cx="7831799"/>
          </a:xfrm>
          <a:prstGeom prst="rect">
            <a:avLst/>
          </a:prstGeom>
        </p:spPr>
        <p:txBody>
          <a:bodyPr bIns="91425" rIns="91425" lIns="91425" tIns="91425" anchor="b" anchorCtr="0">
            <a:noAutofit/>
          </a:bodyPr>
          <a:lstStyle/>
          <a:p>
            <a:pPr algn="ctr" lvl="0">
              <a:buClr>
                <a:srgbClr val="000000"/>
              </a:buClr>
              <a:buSzPct val="30555"/>
              <a:buFont typeface="Arial"/>
              <a:buNone/>
            </a:pPr>
            <a:r>
              <a:rPr lang="en"/>
              <a:t>Lego Pinball Machine</a:t>
            </a:r>
          </a:p>
        </p:txBody>
      </p:sp>
      <p:sp>
        <p:nvSpPr>
          <p:cNvPr id="87" name="Shape 87">
            <a:hlinkClick r:id="rId5"/>
          </p:cNvPr>
          <p:cNvSpPr/>
          <p:nvPr/>
        </p:nvSpPr>
        <p:spPr>
          <a:xfrm>
            <a:off y="1704850" x="2131650"/>
            <a:ext cy="4219936" cx="5628067"/>
          </a:xfrm>
          <a:prstGeom prst="rect">
            <a:avLst/>
          </a:prstGeom>
          <a:blipFill>
            <a:blip r:embed="rId6"/>
            <a:stretch>
              <a:fillRect/>
            </a:stretch>
          </a:blipFill>
          <a:ln>
            <a:noFill/>
          </a:ln>
        </p:spPr>
      </p:sp>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1" name="Shape 91"/>
        <p:cNvGrpSpPr/>
        <p:nvPr/>
      </p:nvGrpSpPr>
      <p:grpSpPr>
        <a:xfrm>
          <a:off y="0" x="0"/>
          <a:ext cy="0" cx="0"/>
          <a:chOff y="0" x="0"/>
          <a:chExt cy="0" cx="0"/>
        </a:xfrm>
      </p:grpSpPr>
      <p:sp>
        <p:nvSpPr>
          <p:cNvPr id="92" name="Shape 92"/>
          <p:cNvSpPr txBox="1"/>
          <p:nvPr>
            <p:ph idx="1" type="body"/>
          </p:nvPr>
        </p:nvSpPr>
        <p:spPr>
          <a:xfrm>
            <a:off y="6217145" x="995498"/>
            <a:ext cy="533099" cx="7331100"/>
          </a:xfrm>
          <a:prstGeom prst="rect">
            <a:avLst/>
          </a:prstGeom>
        </p:spPr>
        <p:txBody>
          <a:bodyPr bIns="91425" rIns="91425" lIns="91425" tIns="91425" anchor="t" anchorCtr="0">
            <a:noAutofit/>
          </a:bodyPr>
          <a:lstStyle/>
          <a:p>
            <a:pPr>
              <a:buNone/>
            </a:pPr>
            <a:r>
              <a:rPr u="sng" sz="1100" lang="en">
                <a:solidFill>
                  <a:schemeClr val="hlink"/>
                </a:solidFill>
                <a:hlinkClick r:id="rId3"/>
              </a:rPr>
              <a:t>http://www.youtube.com/watch?v=fPV9YG6XnG4</a:t>
            </a:r>
          </a:p>
        </p:txBody>
      </p:sp>
      <p:sp>
        <p:nvSpPr>
          <p:cNvPr id="93" name="Shape 93"/>
          <p:cNvSpPr txBox="1"/>
          <p:nvPr>
            <p:ph idx="2" type="body"/>
          </p:nvPr>
        </p:nvSpPr>
        <p:spPr>
          <a:xfrm>
            <a:off y="1579562" x="4827083"/>
            <a:ext cy="4988100" cx="3859799"/>
          </a:xfrm>
          <a:prstGeom prst="rect">
            <a:avLst/>
          </a:prstGeom>
        </p:spPr>
        <p:txBody>
          <a:bodyPr bIns="91425" rIns="91425" lIns="91425" tIns="91425" anchor="t" anchorCtr="0">
            <a:noAutofit/>
          </a:bodyPr>
          <a:lstStyle/>
          <a:p/>
        </p:txBody>
      </p:sp>
      <p:sp>
        <p:nvSpPr>
          <p:cNvPr id="94" name="Shape 94"/>
          <p:cNvSpPr txBox="1"/>
          <p:nvPr>
            <p:ph type="title"/>
          </p:nvPr>
        </p:nvSpPr>
        <p:spPr>
          <a:xfrm>
            <a:off y="216537" x="854948"/>
            <a:ext cy="1143000" cx="7831799"/>
          </a:xfrm>
          <a:prstGeom prst="rect">
            <a:avLst/>
          </a:prstGeom>
        </p:spPr>
        <p:txBody>
          <a:bodyPr bIns="91425" rIns="91425" lIns="91425" tIns="91425" anchor="b" anchorCtr="0">
            <a:noAutofit/>
          </a:bodyPr>
          <a:lstStyle/>
          <a:p>
            <a:pPr algn="ctr">
              <a:buNone/>
            </a:pPr>
            <a:r>
              <a:rPr lang="en"/>
              <a:t>Android Remote Control with Bluetooth</a:t>
            </a:r>
          </a:p>
        </p:txBody>
      </p:sp>
      <p:sp>
        <p:nvSpPr>
          <p:cNvPr id="95" name="Shape 95">
            <a:hlinkClick r:id="rId5"/>
          </p:cNvPr>
          <p:cNvSpPr/>
          <p:nvPr/>
        </p:nvSpPr>
        <p:spPr>
          <a:xfrm>
            <a:off y="1579562" x="1365505"/>
            <a:ext cy="4811156" cx="6412988"/>
          </a:xfrm>
          <a:prstGeom prst="rect">
            <a:avLst/>
          </a:prstGeom>
          <a:blipFill>
            <a:blip r:embed="rId6"/>
            <a:stretch>
              <a:fillRect/>
            </a:stretch>
          </a:blipFill>
          <a:ln>
            <a:noFill/>
          </a:ln>
        </p:spPr>
      </p:sp>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9" name="Shape 99"/>
        <p:cNvGrpSpPr/>
        <p:nvPr/>
      </p:nvGrpSpPr>
      <p:grpSpPr>
        <a:xfrm>
          <a:off y="0" x="0"/>
          <a:ext cy="0" cx="0"/>
          <a:chOff y="0" x="0"/>
          <a:chExt cy="0" cx="0"/>
        </a:xfrm>
      </p:grpSpPr>
      <p:sp>
        <p:nvSpPr>
          <p:cNvPr id="100" name="Shape 100"/>
          <p:cNvSpPr txBox="1"/>
          <p:nvPr>
            <p:ph idx="1" type="body"/>
          </p:nvPr>
        </p:nvSpPr>
        <p:spPr>
          <a:xfrm>
            <a:off y="6217145" x="995498"/>
            <a:ext cy="533099" cx="7331100"/>
          </a:xfrm>
          <a:prstGeom prst="rect">
            <a:avLst/>
          </a:prstGeom>
        </p:spPr>
        <p:txBody>
          <a:bodyPr bIns="91425" rIns="91425" lIns="91425" tIns="91425" anchor="t" anchorCtr="0">
            <a:noAutofit/>
          </a:bodyPr>
          <a:lstStyle/>
          <a:p>
            <a:pPr lvl="0">
              <a:buClr>
                <a:srgbClr val="000000"/>
              </a:buClr>
              <a:buSzPct val="100000"/>
              <a:buFont typeface="Arial"/>
              <a:buNone/>
            </a:pPr>
            <a:r>
              <a:rPr u="sng" sz="1100" lang="en">
                <a:solidFill>
                  <a:schemeClr val="hlink"/>
                </a:solidFill>
                <a:hlinkClick r:id="rId3"/>
              </a:rPr>
              <a:t>http://www.youtube.com/watch?v=LAQmMlSd-Mo</a:t>
            </a:r>
          </a:p>
        </p:txBody>
      </p:sp>
      <p:sp>
        <p:nvSpPr>
          <p:cNvPr id="101" name="Shape 101"/>
          <p:cNvSpPr txBox="1"/>
          <p:nvPr>
            <p:ph type="title"/>
          </p:nvPr>
        </p:nvSpPr>
        <p:spPr>
          <a:xfrm>
            <a:off y="216537" x="854948"/>
            <a:ext cy="1143000" cx="7831799"/>
          </a:xfrm>
          <a:prstGeom prst="rect">
            <a:avLst/>
          </a:prstGeom>
        </p:spPr>
        <p:txBody>
          <a:bodyPr bIns="91425" rIns="91425" lIns="91425" tIns="91425" anchor="b" anchorCtr="0">
            <a:noAutofit/>
          </a:bodyPr>
          <a:lstStyle/>
          <a:p>
            <a:pPr algn="ctr" lvl="0">
              <a:buClr>
                <a:srgbClr val="000000"/>
              </a:buClr>
              <a:buSzPct val="30555"/>
              <a:buFont typeface="Arial"/>
              <a:buNone/>
            </a:pPr>
            <a:r>
              <a:rPr lang="en"/>
              <a:t>Lego Desert Eagle</a:t>
            </a:r>
          </a:p>
        </p:txBody>
      </p:sp>
      <p:sp>
        <p:nvSpPr>
          <p:cNvPr id="102" name="Shape 102">
            <a:hlinkClick r:id="rId5"/>
          </p:cNvPr>
          <p:cNvSpPr/>
          <p:nvPr/>
        </p:nvSpPr>
        <p:spPr>
          <a:xfrm>
            <a:off y="1770750" x="2042475"/>
            <a:ext cy="4248861" cx="5666687"/>
          </a:xfrm>
          <a:prstGeom prst="rect">
            <a:avLst/>
          </a:prstGeom>
          <a:blipFill>
            <a:blip r:embed="rId6"/>
            <a:stretch>
              <a:fillRect/>
            </a:stretch>
          </a:blipFill>
          <a:ln>
            <a:noFill/>
          </a:ln>
        </p:spPr>
      </p:sp>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06" name="Shape 106"/>
        <p:cNvGrpSpPr/>
        <p:nvPr/>
      </p:nvGrpSpPr>
      <p:grpSpPr>
        <a:xfrm>
          <a:off y="0" x="0"/>
          <a:ext cy="0" cx="0"/>
          <a:chOff y="0" x="0"/>
          <a:chExt cy="0" cx="0"/>
        </a:xfrm>
      </p:grpSpPr>
      <p:sp>
        <p:nvSpPr>
          <p:cNvPr id="107" name="Shape 107"/>
          <p:cNvSpPr txBox="1"/>
          <p:nvPr>
            <p:ph idx="1" type="body"/>
          </p:nvPr>
        </p:nvSpPr>
        <p:spPr>
          <a:xfrm>
            <a:off y="6217145" x="995498"/>
            <a:ext cy="533099" cx="7331100"/>
          </a:xfrm>
          <a:prstGeom prst="rect">
            <a:avLst/>
          </a:prstGeom>
        </p:spPr>
        <p:txBody>
          <a:bodyPr bIns="91425" rIns="91425" lIns="91425" tIns="91425" anchor="t" anchorCtr="0">
            <a:noAutofit/>
          </a:bodyPr>
          <a:lstStyle/>
          <a:p>
            <a:pPr lvl="0">
              <a:buClr>
                <a:srgbClr val="000000"/>
              </a:buClr>
              <a:buSzPct val="100000"/>
              <a:buFont typeface="Arial"/>
              <a:buNone/>
            </a:pPr>
            <a:r>
              <a:rPr u="sng" sz="1100" lang="en">
                <a:solidFill>
                  <a:schemeClr val="hlink"/>
                </a:solidFill>
                <a:hlinkClick r:id="rId3"/>
              </a:rPr>
              <a:t>http://www.youtube.com/watch?v=xvZU2PchUmY</a:t>
            </a:r>
          </a:p>
        </p:txBody>
      </p:sp>
      <p:sp>
        <p:nvSpPr>
          <p:cNvPr id="108" name="Shape 108"/>
          <p:cNvSpPr txBox="1"/>
          <p:nvPr>
            <p:ph type="title"/>
          </p:nvPr>
        </p:nvSpPr>
        <p:spPr>
          <a:xfrm>
            <a:off y="216537" x="854948"/>
            <a:ext cy="1143000" cx="7831799"/>
          </a:xfrm>
          <a:prstGeom prst="rect">
            <a:avLst/>
          </a:prstGeom>
        </p:spPr>
        <p:txBody>
          <a:bodyPr bIns="91425" rIns="91425" lIns="91425" tIns="91425" anchor="b" anchorCtr="0">
            <a:noAutofit/>
          </a:bodyPr>
          <a:lstStyle/>
          <a:p>
            <a:pPr algn="ctr" lvl="0">
              <a:buClr>
                <a:srgbClr val="000000"/>
              </a:buClr>
              <a:buSzPct val="30555"/>
              <a:buFont typeface="Arial"/>
              <a:buNone/>
            </a:pPr>
            <a:r>
              <a:rPr lang="en"/>
              <a:t>Lego Automatic Toilet Flusher</a:t>
            </a:r>
          </a:p>
        </p:txBody>
      </p:sp>
      <p:sp>
        <p:nvSpPr>
          <p:cNvPr id="109" name="Shape 109">
            <a:hlinkClick r:id="rId5"/>
          </p:cNvPr>
          <p:cNvSpPr/>
          <p:nvPr/>
        </p:nvSpPr>
        <p:spPr>
          <a:xfrm>
            <a:off y="1868825" x="1911734"/>
            <a:ext cy="4287461" cx="5718226"/>
          </a:xfrm>
          <a:prstGeom prst="rect">
            <a:avLst/>
          </a:prstGeom>
          <a:blipFill>
            <a:blip r:embed="rId6"/>
            <a:stretch>
              <a:fillRect/>
            </a:stretch>
          </a:blipFill>
          <a:ln>
            <a:noFill/>
          </a:ln>
        </p:spPr>
      </p:sp>
    </p:spTree>
  </p:cSld>
  <p:clrMapOvr>
    <a:masterClrMapping/>
  </p:clrMapOvr>
  <p:transition spd="slow">
    <p:cut/>
  </p:transition>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13" name="Shape 113"/>
        <p:cNvGrpSpPr/>
        <p:nvPr/>
      </p:nvGrpSpPr>
      <p:grpSpPr>
        <a:xfrm>
          <a:off y="0" x="0"/>
          <a:ext cy="0" cx="0"/>
          <a:chOff y="0" x="0"/>
          <a:chExt cy="0" cx="0"/>
        </a:xfrm>
      </p:grpSpPr>
      <p:sp>
        <p:nvSpPr>
          <p:cNvPr id="114" name="Shape 114"/>
          <p:cNvSpPr txBox="1"/>
          <p:nvPr>
            <p:ph idx="1" type="body"/>
          </p:nvPr>
        </p:nvSpPr>
        <p:spPr>
          <a:xfrm>
            <a:off y="6217145" x="995498"/>
            <a:ext cy="533099" cx="7331100"/>
          </a:xfrm>
          <a:prstGeom prst="rect">
            <a:avLst/>
          </a:prstGeom>
        </p:spPr>
        <p:txBody>
          <a:bodyPr bIns="91425" rIns="91425" lIns="91425" tIns="91425" anchor="t" anchorCtr="0">
            <a:noAutofit/>
          </a:bodyPr>
          <a:lstStyle/>
          <a:p>
            <a:pPr algn="ctr" lvl="0">
              <a:buClr>
                <a:srgbClr val="000000"/>
              </a:buClr>
              <a:buSzPct val="100000"/>
              <a:buFont typeface="Arial"/>
              <a:buNone/>
            </a:pPr>
            <a:r>
              <a:rPr u="sng" sz="1100" lang="en">
                <a:solidFill>
                  <a:schemeClr val="hlink"/>
                </a:solidFill>
                <a:hlinkClick r:id="rId3"/>
              </a:rPr>
              <a:t>http://www.youtube.com/watch?v=XjWt4O4bSjQ&amp;feature=related</a:t>
            </a:r>
          </a:p>
        </p:txBody>
      </p:sp>
      <p:sp>
        <p:nvSpPr>
          <p:cNvPr id="115" name="Shape 115"/>
          <p:cNvSpPr txBox="1"/>
          <p:nvPr>
            <p:ph idx="2" type="body"/>
          </p:nvPr>
        </p:nvSpPr>
        <p:spPr>
          <a:xfrm>
            <a:off y="1579562" x="4827083"/>
            <a:ext cy="4988100" cx="3859799"/>
          </a:xfrm>
          <a:prstGeom prst="rect">
            <a:avLst/>
          </a:prstGeom>
        </p:spPr>
        <p:txBody>
          <a:bodyPr bIns="91425" rIns="91425" lIns="91425" tIns="91425" anchor="t" anchorCtr="0">
            <a:noAutofit/>
          </a:bodyPr>
          <a:lstStyle/>
          <a:p/>
        </p:txBody>
      </p:sp>
      <p:sp>
        <p:nvSpPr>
          <p:cNvPr id="116" name="Shape 116"/>
          <p:cNvSpPr txBox="1"/>
          <p:nvPr>
            <p:ph type="title"/>
          </p:nvPr>
        </p:nvSpPr>
        <p:spPr>
          <a:xfrm>
            <a:off y="216537" x="854948"/>
            <a:ext cy="1143000" cx="7831799"/>
          </a:xfrm>
          <a:prstGeom prst="rect">
            <a:avLst/>
          </a:prstGeom>
        </p:spPr>
        <p:txBody>
          <a:bodyPr bIns="91425" rIns="91425" lIns="91425" tIns="91425" anchor="b" anchorCtr="0">
            <a:noAutofit/>
          </a:bodyPr>
          <a:lstStyle/>
          <a:p>
            <a:pPr algn="ctr" lvl="0">
              <a:buClr>
                <a:srgbClr val="000000"/>
              </a:buClr>
              <a:buSzPct val="30555"/>
              <a:buFont typeface="Arial"/>
              <a:buNone/>
            </a:pPr>
            <a:r>
              <a:rPr lang="en"/>
              <a:t>Lego Safe</a:t>
            </a:r>
          </a:p>
        </p:txBody>
      </p:sp>
      <p:sp>
        <p:nvSpPr>
          <p:cNvPr id="117" name="Shape 117">
            <a:hlinkClick r:id="rId5"/>
          </p:cNvPr>
          <p:cNvSpPr/>
          <p:nvPr/>
        </p:nvSpPr>
        <p:spPr>
          <a:xfrm>
            <a:off y="1839140" x="1976825"/>
            <a:ext cy="4468945" cx="5957288"/>
          </a:xfrm>
          <a:prstGeom prst="rect">
            <a:avLst/>
          </a:prstGeom>
          <a:blipFill>
            <a:blip r:embed="rId6"/>
            <a:stretch>
              <a:fillRect/>
            </a:stretch>
          </a:blipFill>
          <a:ln>
            <a:noFill/>
          </a:ln>
        </p:spPr>
      </p:sp>
    </p:spTree>
  </p:cSld>
  <p:clrMapOvr>
    <a:masterClrMapping/>
  </p:clrMapOvr>
  <p:transition spd="slow">
    <p:cut/>
  </p:transition>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Arial" script="Arab"/>
        <a:font typeface="Arial" script="Hebr"/>
        <a:font typeface="Cordia New" script="Thai"/>
        <a:font typeface="Nyala" script="Ethi"/>
        <a:font typeface="Vrinda" script="Beng"/>
        <a:font typeface="Shruti" script="Gujr"/>
        <a:font typeface="DaunPenh"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Arial"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Custom 129">
      <a:dk1>
        <a:srgbClr val="000000"/>
      </a:dk1>
      <a:lt1>
        <a:srgbClr val="FFFFFF"/>
      </a:lt1>
      <a:dk2>
        <a:srgbClr val="5956A7"/>
      </a:dk2>
      <a:lt2>
        <a:srgbClr val="FED47D"/>
      </a:lt2>
      <a:accent1>
        <a:srgbClr val="FF7500"/>
      </a:accent1>
      <a:accent2>
        <a:srgbClr val="8B87FF"/>
      </a:accent2>
      <a:accent3>
        <a:srgbClr val="BF8AC9"/>
      </a:accent3>
      <a:accent4>
        <a:srgbClr val="A14141"/>
      </a:accent4>
      <a:accent5>
        <a:srgbClr val="E06163"/>
      </a:accent5>
      <a:accent6>
        <a:srgbClr val="BB8107"/>
      </a:accent6>
      <a:hlink>
        <a:srgbClr val="FF7500"/>
      </a:hlink>
      <a:folHlink>
        <a:srgbClr val="A7A7A7"/>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Arial" script="Arab"/>
        <a:font typeface="Arial" script="Hebr"/>
        <a:font typeface="Cordia New" script="Thai"/>
        <a:font typeface="Nyala" script="Ethi"/>
        <a:font typeface="Vrinda" script="Beng"/>
        <a:font typeface="Shruti" script="Gujr"/>
        <a:font typeface="DaunPenh"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Arial"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theme>
</file>

<file path=ppt/theme/theme3.xml><?xml version="1.0" encoding="utf-8"?>
<a:theme xmlns:a="http://schemas.openxmlformats.org/drawingml/2006/main" xmlns:r="http://schemas.openxmlformats.org/officeDocument/2006/relationships"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Arial" script="Arab"/>
        <a:font typeface="Arial" script="Hebr"/>
        <a:font typeface="Cordia New" script="Thai"/>
        <a:font typeface="Nyala" script="Ethi"/>
        <a:font typeface="Vrinda" script="Beng"/>
        <a:font typeface="Shruti" script="Gujr"/>
        <a:font typeface="DaunPenh"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Arial"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