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1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Give them this completed example and have them build off of it?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 box will come up, type "Question 3" in it to make it new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First you're going to want to write out the question so the player can see it.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Then you're going to want to give the user a choice of answers.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Set the user choice to 0 so they can't just hit go and get the right answer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Don't forget to set the right answer, so Scratch can know if the player got it right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Right click on the block that you moved out, and duplicate it.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Don't forget to change the broadcast to Question 3, so it asks the right question.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Created by MIT to help students like yourselves learn programming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Open the program and choose some fun ones to show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Feedback: "</a:t>
            </a:r>
            <a:r>
              <a:rPr sz="1000" lang="en">
                <a:solidFill>
                  <a:srgbClr val="222222"/>
                </a:solidFill>
              </a:rPr>
              <a:t> You might want to incorporate self-tests, e.g., what will happen if 10 seconds is changed to 20 seconds; e.g., 20 seconds forward and 10 steps back, etc."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Here is a new program in Scratch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Go into the motion section, and drag the first block that says "move 10 steps" onto your 'Scripts' area in the middle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You can click on the block to perform the action, you might have to change the steps to a higher number to see a more drastic movement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If they don't have sound, just go along with it.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Click on the Sound category, find the brick that says "play drum for...." and snap it into place under the move brick, similar to a lego or puzzle piece. 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Click on the group of bricks to perform the action.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scratch.mit.edu/" Type="http://schemas.openxmlformats.org/officeDocument/2006/relationships/hyperlink" TargetMode="External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Scratch Programming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
</a:t>
            </a:r>
          </a:p>
          <a:p>
            <a:pPr>
              <a:buNone/>
            </a:pPr>
            <a:r>
              <a:rPr lang="en">
                <a:solidFill>
                  <a:srgbClr val="000000"/>
                </a:solidFill>
              </a:rPr>
              <a:t>Brian Cain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/>
        </p:nvSpPr>
        <p:spPr>
          <a:xfrm>
            <a:off y="342900" x="2238375"/>
            <a:ext cy="6172200" cx="46672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/>
        </p:nvSpPr>
        <p:spPr>
          <a:xfrm>
            <a:off y="0" x="1936836"/>
            <a:ext cy="6857999" cx="52703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/>
        </p:nvSpPr>
        <p:spPr>
          <a:xfrm>
            <a:off y="471487" x="1490662"/>
            <a:ext cy="5915025" cx="6162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/>
        </p:nvSpPr>
        <p:spPr>
          <a:xfrm>
            <a:off y="128587" x="2119312"/>
            <a:ext cy="6600825" cx="49053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/>
        </p:nvSpPr>
        <p:spPr>
          <a:xfrm>
            <a:off y="0" x="1920240"/>
            <a:ext cy="6858000" cx="5303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/>
        </p:nvSpPr>
        <p:spPr>
          <a:xfrm>
            <a:off y="71437" x="1743075"/>
            <a:ext cy="6715125" cx="5657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/>
        </p:nvSpPr>
        <p:spPr>
          <a:xfrm>
            <a:off y="76200" x="1581150"/>
            <a:ext cy="6705600" cx="5981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/>
        </p:nvSpPr>
        <p:spPr>
          <a:xfrm>
            <a:off y="0" x="1956740"/>
            <a:ext cy="6857999" cx="52305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Try on your own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Take a look at the first example of a Scratch program and go through the instructions</a:t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See if you can complete the program like the instructions have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Making a Quiz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First, let's take a look at the completed example...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The process of turning an idea or concept into a working and often interactive system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Often used to solve a goal or accomplish a task (i.e. problem solving)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Examples?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Cars, Planes, Space Rockets...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Facebook, Google, Twitter, Amazon...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iOS, Android, Windows, Mac OS X, Linux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Accounting software , Statistics software, Mathematics software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...and even more!</a:t>
            </a:r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is Programming or Software Engineering?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Making a Quiz: Question 3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Let's make another question here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Go to question 1, right click it and select duplicate</a:t>
            </a:r>
          </a:p>
        </p:txBody>
      </p:sp>
      <p:sp>
        <p:nvSpPr>
          <p:cNvPr id="146" name="Shape 146"/>
          <p:cNvSpPr/>
          <p:nvPr/>
        </p:nvSpPr>
        <p:spPr>
          <a:xfrm>
            <a:off y="3461350" x="2350850"/>
            <a:ext cy="3117920" cx="59505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Making a Quiz: Question 3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Now, select the drop down menu and create a new question name called "Question 3"</a:t>
            </a:r>
          </a:p>
        </p:txBody>
      </p:sp>
      <p:sp>
        <p:nvSpPr>
          <p:cNvPr id="153" name="Shape 153"/>
          <p:cNvSpPr/>
          <p:nvPr/>
        </p:nvSpPr>
        <p:spPr>
          <a:xfrm>
            <a:off y="2657287" x="1031237"/>
            <a:ext cy="4078732" cx="75845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Making a Quiz: Question 3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Create your own custom question, here is mine:</a:t>
            </a:r>
          </a:p>
        </p:txBody>
      </p:sp>
      <p:sp>
        <p:nvSpPr>
          <p:cNvPr id="160" name="Shape 160"/>
          <p:cNvSpPr/>
          <p:nvPr/>
        </p:nvSpPr>
        <p:spPr>
          <a:xfrm>
            <a:off y="2924958" x="2145794"/>
            <a:ext cy="3482314" cx="65410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Making a Quiz: Question 3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Now let's mess with the main logic, and add our question to the quiz. First, let's break apart that big block: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/>
        </p:nvSpPr>
        <p:spPr>
          <a:xfrm>
            <a:off y="488265" x="1431131"/>
            <a:ext cy="6038679" cx="64510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Making a Quiz: Question 3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Now that you have broken apart that large block, copy the block "set question done to 0" block and duplicate it for your third question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In the newly made piece, make sure the second yellow block is "broadcast Question 3", so that the quiz doesn't ask question 2 twice</a:t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Now place the new block, plus the old block, in order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/>
        </p:nvSpPr>
        <p:spPr>
          <a:xfrm>
            <a:off y="125413" x="1562781"/>
            <a:ext cy="6573833" cx="59876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Making a Quiz: Question ??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If you'd like to add more questions, and make your own custom quiz, follow these steps.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Remember to add your new questions to the program so that it can ask the user!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Conclusion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Make a quiz relating to your first exam to help you and your fellow peers study</a:t>
            </a:r>
          </a:p>
          <a:p>
            <a:r>
              <a:t/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If you want this program at home, it's free! Just go to </a:t>
            </a:r>
            <a:r>
              <a:rPr u="sng" lang="en">
                <a:solidFill>
                  <a:schemeClr val="hlink"/>
                </a:solidFill>
                <a:hlinkClick r:id="rId3"/>
              </a:rPr>
              <a:t>scratch.mit.edu/</a:t>
            </a:r>
            <a:r>
              <a:rPr lang="en"/>
              <a:t> to download and install it.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References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info.scratch.mit.edu - For the quotes, and short tutorial included in these slides (http://info.scratch.mit.edu/sites/infoscratch.media.mit.edu/docs/ScratchGettingStartedv14.pdf)</a:t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Scott Bell, former GK-12 fellow who got me started making the Scratch quizzes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is Scratch?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"Scratch is a programming language that makes it easy to create your own interactive stories, animations, games, music, and art" -- </a:t>
            </a:r>
            <a:r>
              <a:rPr lang="en" i="1"/>
              <a:t>info.scratch.mit.edu/About_Scratch</a:t>
            </a:r>
          </a:p>
        </p:txBody>
      </p:sp>
      <p:sp>
        <p:nvSpPr>
          <p:cNvPr id="55" name="Shape 55"/>
          <p:cNvSpPr/>
          <p:nvPr/>
        </p:nvSpPr>
        <p:spPr>
          <a:xfrm>
            <a:off y="3373057" x="2981458"/>
            <a:ext cy="3434441" cx="31810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is Scratch?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A visual way to introduce programming to students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Works in a similar way to jigsaw puzzles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Makes creating interactive software like video games, storyboards, or study software easy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Scratch Examples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Short Tutorial with the Basics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We're going to make our first Scratch game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Open up Scratch and follow the instructions to follow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/>
        </p:nvSpPr>
        <p:spPr>
          <a:xfrm>
            <a:off y="-109903" x="0"/>
            <a:ext cy="7077807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/>
        </p:nvSpPr>
        <p:spPr>
          <a:xfrm>
            <a:off y="247650" x="2381250"/>
            <a:ext cy="6362700" cx="4381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/>
        </p:nvSpPr>
        <p:spPr>
          <a:xfrm>
            <a:off y="0" x="1791729"/>
            <a:ext cy="6857999" cx="55605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