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1.xml" Type="http://schemas.openxmlformats.org/officeDocument/2006/relationships/theme" Id="rId1"/><Relationship Target="slides/slide7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http://www.howstuffworks.com/therm1.htm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might be split up into multiple slides with photos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These sensors take in information that allow your brain to process it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Possible experiment for making your own: </a:t>
            </a:r>
            <a:r>
              <a:rPr u="sng" lang="en">
                <a:solidFill>
                  <a:schemeClr val="hlink"/>
                </a:solidFill>
                <a:hlinkClick r:id="rId2"/>
              </a:rPr>
              <a:t>http://www.howstuffworks.com/therm1.htm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a sensor?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Brian Cain</a:t>
            </a:r>
          </a:p>
          <a:p>
            <a:pPr rtl="0" lvl="0">
              <a:buNone/>
            </a:pPr>
            <a:r>
              <a:rPr lang="en"/>
              <a:t>Computer and Information Sciences</a:t>
            </a:r>
          </a:p>
          <a:p>
            <a:pPr rtl="0" lvl="0">
              <a:buNone/>
            </a:pPr>
            <a:r>
              <a:rPr lang="en"/>
              <a:t>GK-12 Fellow</a:t>
            </a:r>
          </a:p>
          <a:p>
            <a:pPr>
              <a:buNone/>
            </a:pPr>
            <a:r>
              <a:rPr lang="en"/>
              <a:t>Kansas State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Let's Make a Sensor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/>
              <a:t>Step 1</a:t>
            </a:r>
            <a:r>
              <a:rPr lang="en"/>
              <a:t>: Place your jar on the table to steady it</a:t>
            </a:r>
          </a:p>
          <a:p>
            <a:pPr rtl="0" lvl="0">
              <a:buNone/>
            </a:pPr>
            <a:r>
              <a:rPr b="1" lang="en"/>
              <a:t>Step 2</a:t>
            </a:r>
            <a:r>
              <a:rPr lang="en"/>
              <a:t>: Fill your jar with </a:t>
            </a:r>
            <a:r>
              <a:rPr lang="en">
                <a:solidFill>
                  <a:srgbClr val="0000FF"/>
                </a:solidFill>
              </a:rPr>
              <a:t>cold</a:t>
            </a:r>
            <a:r>
              <a:rPr lang="en"/>
              <a:t> water to the brim of the jar</a:t>
            </a:r>
          </a:p>
          <a:p>
            <a:pPr rtl="0" lvl="0">
              <a:buNone/>
            </a:pPr>
            <a:r>
              <a:rPr b="1" lang="en"/>
              <a:t>Step 3</a:t>
            </a:r>
            <a:r>
              <a:rPr lang="en"/>
              <a:t>: Screw the lid onto the jar. Some water might fall out, but that's ok.</a:t>
            </a:r>
          </a:p>
          <a:p>
            <a:pPr rtl="0" lvl="0">
              <a:buNone/>
            </a:pPr>
            <a:r>
              <a:rPr b="1" lang="en"/>
              <a:t>Step 4</a:t>
            </a:r>
            <a:r>
              <a:rPr lang="en"/>
              <a:t>: Insert straw into the hole and seal it up with the silly putty</a:t>
            </a:r>
          </a:p>
          <a:p>
            <a:pPr rtl="0" lvl="0">
              <a:buNone/>
            </a:pPr>
            <a:r>
              <a:rPr b="1" lang="en"/>
              <a:t>Step 5</a:t>
            </a:r>
            <a:r>
              <a:rPr lang="en"/>
              <a:t>: Place jar into tub, and fill the tub with </a:t>
            </a:r>
            <a:r>
              <a:rPr lang="en">
                <a:solidFill>
                  <a:srgbClr val="FF0000"/>
                </a:solidFill>
              </a:rPr>
              <a:t>hot</a:t>
            </a:r>
            <a:r>
              <a:rPr lang="en"/>
              <a:t> water.</a:t>
            </a:r>
          </a:p>
          <a:p>
            <a:pPr>
              <a:buNone/>
            </a:pPr>
            <a:r>
              <a:rPr b="1" lang="en"/>
              <a:t>Step 6</a:t>
            </a:r>
            <a:r>
              <a:rPr lang="en"/>
              <a:t>: Observe!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Sensors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Sensor technology is used for various tasks such as detecting....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Temperature (Thermometers)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Pressure (Barometer)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Humidity (Humistor)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Sound (Microphones)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Visuals (Camera)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....and more!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 sensor is a device which responds to a signal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Biological Sensors	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Some sensors you might already be very familiar with: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Ears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Tongue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Nose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Eyes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Fingers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These sensors tell your body and brain different information about the environment around you</a:t>
            </a:r>
          </a:p>
        </p:txBody>
      </p:sp>
      <p:sp>
        <p:nvSpPr>
          <p:cNvPr id="55" name="Shape 55"/>
          <p:cNvSpPr/>
          <p:nvPr/>
        </p:nvSpPr>
        <p:spPr>
          <a:xfrm>
            <a:off y="2340697" x="3292515"/>
            <a:ext cy="1524728" cx="12783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y="2340697" x="5065978"/>
            <a:ext cy="1697325" cx="170325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Technological Sensors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Much like our own sensors, human-made sensors take in information from the environment and gives information back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Let's take a look at some common sensors and see how they work....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Microphones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/>
              <a:t>Microphones are a sensor of sound waves</a:t>
            </a:r>
          </a:p>
          <a:p>
            <a:pPr rtl="0" lvl="0" indent="-29845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/>
              <a:t>How do they work?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Courier New"/>
              <a:buChar char="o"/>
            </a:pPr>
            <a:r>
              <a:rPr sz="2400" lang="en"/>
              <a:t>Sound waves travel from a source through the air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Courier New"/>
              <a:buChar char="o"/>
            </a:pPr>
            <a:r>
              <a:rPr sz="2400" lang="en"/>
              <a:t>A sensor called a </a:t>
            </a:r>
            <a:r>
              <a:rPr sz="2400" lang="en" i="1"/>
              <a:t>diaphragm</a:t>
            </a:r>
            <a:r>
              <a:rPr sz="2400" lang="en"/>
              <a:t> vibrates to the same frequency of the sound that is gathered by the microphone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Courier New"/>
              <a:buChar char="o"/>
            </a:pPr>
            <a:r>
              <a:rPr sz="2400" lang="en"/>
              <a:t>That frequency produced by the diaphragm is translated into a digital signal and sent to a computer</a:t>
            </a:r>
          </a:p>
          <a:p>
            <a:r>
              <a:t/>
            </a:r>
          </a:p>
        </p:txBody>
      </p:sp>
      <p:sp>
        <p:nvSpPr>
          <p:cNvPr id="69" name="Shape 69"/>
          <p:cNvSpPr/>
          <p:nvPr/>
        </p:nvSpPr>
        <p:spPr>
          <a:xfrm>
            <a:off y="5037200" x="4538153"/>
            <a:ext cy="1659088" cx="414864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Gas Sensors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Gas Sensors are used to monitor gaseous air levels such as oxygen (O2)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How do they work?</a:t>
            </a:r>
          </a:p>
          <a:p>
            <a:pPr algn="l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Vernier O2 Gas Sensor measures the oxygen concentration in the range of 0 to 27% using an </a:t>
            </a:r>
            <a:r>
              <a:rPr lang="en" i="1"/>
              <a:t>electrochemical cell 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cell contains a lead anode and a </a:t>
            </a:r>
          </a:p>
          <a:p>
            <a:pPr rtl="0" lvl="0" indent="457200" marL="457200">
              <a:buNone/>
            </a:pPr>
            <a:r>
              <a:rPr sz="2400" lang="en"/>
              <a:t>gold cathode immersed in an electrolyte</a:t>
            </a:r>
          </a:p>
        </p:txBody>
      </p:sp>
      <p:sp>
        <p:nvSpPr>
          <p:cNvPr id="76" name="Shape 76"/>
          <p:cNvSpPr/>
          <p:nvPr/>
        </p:nvSpPr>
        <p:spPr>
          <a:xfrm>
            <a:off y="48796" x="5994243"/>
            <a:ext cy="1594682" cx="28278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/>
          <p:nvPr/>
        </p:nvSpPr>
        <p:spPr>
          <a:xfrm>
            <a:off y="4339161" x="7306450"/>
            <a:ext cy="2283922" cx="151565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Gas Sensors (continued)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How do they work?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Oxygen molecules entering the cell are electrochemically reduced at the gold cathode.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This electrochemical reaction generates a current that is proportional to the oxygen </a:t>
            </a:r>
          </a:p>
          <a:p>
            <a:pPr rtl="0" lvl="0" indent="457200" marL="457200">
              <a:buNone/>
            </a:pPr>
            <a:r>
              <a:rPr sz="2400" lang="en"/>
              <a:t>concentration between the electrodes. 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sensor output is a  conditioned </a:t>
            </a:r>
          </a:p>
          <a:p>
            <a:pPr rtl="0" lvl="0" indent="457200" marL="457200">
              <a:buNone/>
            </a:pPr>
            <a:r>
              <a:rPr sz="2400" lang="en"/>
              <a:t>voltage proportional to the reaction </a:t>
            </a:r>
          </a:p>
          <a:p>
            <a:pPr algn="l" rtl="0" lvl="0" marR="0" indent="4572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"/>
              <a:t>current.</a:t>
            </a:r>
          </a:p>
        </p:txBody>
      </p:sp>
      <p:sp>
        <p:nvSpPr>
          <p:cNvPr id="84" name="Shape 84"/>
          <p:cNvSpPr/>
          <p:nvPr/>
        </p:nvSpPr>
        <p:spPr>
          <a:xfrm>
            <a:off y="3152763" x="6655792"/>
            <a:ext cy="3334336" cx="221283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Thermometers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Thermometers are a sensor of temperature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How do they work?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volume of the liquid is relative to the surrounding temperature.</a:t>
            </a:r>
          </a:p>
          <a:p>
            <a:pPr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In other words, as the surroundings of the thermometer goes up, the volume in the class increases, giving a reading that we can understand as temperature.</a:t>
            </a:r>
          </a:p>
        </p:txBody>
      </p:sp>
      <p:sp>
        <p:nvSpPr>
          <p:cNvPr id="91" name="Shape 91"/>
          <p:cNvSpPr/>
          <p:nvPr/>
        </p:nvSpPr>
        <p:spPr>
          <a:xfrm rot="5400000">
            <a:off y="2945789" x="4068004"/>
            <a:ext cy="5529629" cx="10079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Let's Make a Sensor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We're going to make a Thermometer. Here is what you will need...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1 Glass Jar with hole in lid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FF"/>
                </a:solidFill>
              </a:rPr>
              <a:t>Cold</a:t>
            </a:r>
            <a:r>
              <a:rPr lang="en"/>
              <a:t> Water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Some Silly Putty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1 Drinking Straw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0000"/>
                </a:solidFill>
              </a:rPr>
              <a:t>Hot</a:t>
            </a:r>
            <a:r>
              <a:rPr lang="en"/>
              <a:t> Water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