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http://scratch.mit.edu/projects/BEXtraordinary/2547904"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 Ask the students these questions and get their answers by a show of hands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298450" marL="457200">
              <a:lnSpc>
                <a:spcPct val="115000"/>
              </a:lnSpc>
              <a:buClr>
                <a:srgbClr val="000000"/>
              </a:buClr>
              <a:buSzPct val="100000"/>
              <a:buFont typeface="Arial"/>
              <a:buAutoNum type="arabicPeriod"/>
            </a:pPr>
            <a:r>
              <a:rPr lang="en"/>
              <a:t>Go the the website and show some example programs there: (5-10 minutes)</a:t>
            </a:r>
          </a:p>
          <a:p>
            <a:pPr rtl="0" lvl="1" indent="-298450" marL="914400">
              <a:lnSpc>
                <a:spcPct val="115000"/>
              </a:lnSpc>
              <a:buClr>
                <a:srgbClr val="000000"/>
              </a:buClr>
              <a:buSzPct val="100000"/>
              <a:buFont typeface="Arial"/>
              <a:buAutoNum type="alphaLcPeriod"/>
            </a:pPr>
            <a:r>
              <a:rPr u="sng" lang="en">
                <a:solidFill>
                  <a:srgbClr val="1155CC"/>
                </a:solidFill>
                <a:hlinkClick r:id="rId2"/>
              </a:rPr>
              <a:t>MyLife Episode #10 Part 1</a:t>
            </a:r>
          </a:p>
          <a:p>
            <a:pPr rtl="0" lvl="1" indent="-298450" marL="914400">
              <a:lnSpc>
                <a:spcPct val="115000"/>
              </a:lnSpc>
              <a:buClr>
                <a:srgbClr val="000000"/>
              </a:buClr>
              <a:buSzPct val="100000"/>
              <a:buFont typeface="Arial"/>
              <a:buAutoNum type="alphaLcPeriod"/>
            </a:pPr>
            <a:r>
              <a:rPr lang="en"/>
              <a:t>To demonstrate the search function: Search for bert</a:t>
            </a:r>
          </a:p>
          <a:p>
            <a:pPr rtl="0" lvl="2" indent="-298450" marL="1371600">
              <a:lnSpc>
                <a:spcPct val="115000"/>
              </a:lnSpc>
              <a:buClr>
                <a:srgbClr val="000000"/>
              </a:buClr>
              <a:buSzPct val="100000"/>
              <a:buFont typeface="Arial"/>
              <a:buAutoNum type="romanLcPeriod"/>
            </a:pPr>
            <a:r>
              <a:rPr lang="en"/>
              <a:t>Click on one of the one that says "add yourself screaming at bert..." and play it for them</a:t>
            </a:r>
          </a:p>
          <a:p>
            <a:pPr rtl="0" lvl="1" indent="-298450" marL="914400">
              <a:lnSpc>
                <a:spcPct val="115000"/>
              </a:lnSpc>
              <a:buClr>
                <a:srgbClr val="000000"/>
              </a:buClr>
              <a:buSzPct val="100000"/>
              <a:buFont typeface="Arial"/>
              <a:buAutoNum type="alphaLcPeriod"/>
            </a:pPr>
            <a:r>
              <a:rPr lang="en"/>
              <a:t>Explain the remix feature for them about how Scratch users can modify and customize others' program</a:t>
            </a:r>
          </a:p>
          <a:p>
            <a:pPr rtl="0" lvl="2" indent="-298450" marL="1371600">
              <a:lnSpc>
                <a:spcPct val="115000"/>
              </a:lnSpc>
              <a:buClr>
                <a:srgbClr val="000000"/>
              </a:buClr>
              <a:buSzPct val="100000"/>
              <a:buFont typeface="Arial"/>
              <a:buAutoNum type="romanLcPeriod"/>
            </a:pPr>
            <a:r>
              <a:rPr lang="en"/>
              <a:t>Do this by clicking the remix tree button which will show all the different customizations people have made where they added themselves screaming at bert. Show where the tree ends and where it begins.</a:t>
            </a:r>
          </a:p>
          <a:p>
            <a: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298450" marL="457200">
              <a:lnSpc>
                <a:spcPct val="115000"/>
              </a:lnSpc>
              <a:buClr>
                <a:srgbClr val="000000"/>
              </a:buClr>
              <a:buSzPct val="100000"/>
              <a:buFont typeface="Arial"/>
              <a:buAutoNum type="arabicPeriod"/>
            </a:pPr>
            <a:r>
              <a:rPr lang="en"/>
              <a:t>Having finished on the website, open up the Scratch program and show a variety of the different example programs included with Scratch. They can be found by going to File &gt; Open &gt; Examples.  (5 minutes)</a:t>
            </a:r>
          </a:p>
          <a:p>
            <a:pPr rtl="0" lvl="1" indent="-298450" marL="914400">
              <a:lnSpc>
                <a:spcPct val="115000"/>
              </a:lnSpc>
              <a:buClr>
                <a:srgbClr val="000000"/>
              </a:buClr>
              <a:buSzPct val="100000"/>
              <a:buFont typeface="Arial"/>
              <a:buAutoNum type="alphaLcPeriod"/>
            </a:pPr>
            <a:r>
              <a:rPr lang="en"/>
              <a:t>Be sure to note that the students can experiment with and modify these examples</a:t>
            </a:r>
          </a:p>
          <a:p>
            <a:pPr rtl="0" lvl="0" indent="-298450" marL="457200">
              <a:lnSpc>
                <a:spcPct val="115000"/>
              </a:lnSpc>
              <a:buClr>
                <a:srgbClr val="000000"/>
              </a:buClr>
              <a:buSzPct val="100000"/>
              <a:buFont typeface="Arial"/>
              <a:buAutoNum type="arabicPeriod"/>
            </a:pPr>
            <a:r>
              <a:rPr lang="en"/>
              <a:t>Create a new Scratch program and explain/demonstrate what each of the different categories of blocks do (5-10 minutes)</a:t>
            </a:r>
          </a:p>
          <a:p>
            <a: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298450" marL="457200">
              <a:lnSpc>
                <a:spcPct val="115000"/>
              </a:lnSpc>
              <a:buClr>
                <a:srgbClr val="000000"/>
              </a:buClr>
              <a:buSzPct val="100000"/>
              <a:buFont typeface="Arial"/>
              <a:buAutoNum type="arabicPeriod"/>
            </a:pPr>
            <a:r>
              <a:rPr lang="en"/>
              <a:t>Hand out the three exercises as hard copies or pdfs on their computers and tell the students to do them.</a:t>
            </a:r>
          </a:p>
          <a:p>
            <a:pPr rtl="0" lvl="0" indent="-298450" marL="457200">
              <a:lnSpc>
                <a:spcPct val="115000"/>
              </a:lnSpc>
              <a:buClr>
                <a:srgbClr val="000000"/>
              </a:buClr>
              <a:buSzPct val="100000"/>
              <a:buFont typeface="Arial"/>
              <a:buAutoNum type="arabicPeriod"/>
            </a:pPr>
            <a:r>
              <a:rPr lang="en"/>
              <a:t>Leave this slide on the projector screen so that the students can have a quick reference to what they should be doing.</a:t>
            </a:r>
          </a:p>
          <a:p>
            <a:pPr rtl="0" lvl="0" indent="-298450" marL="457200">
              <a:lnSpc>
                <a:spcPct val="115000"/>
              </a:lnSpc>
              <a:buClr>
                <a:srgbClr val="000000"/>
              </a:buClr>
              <a:buSzPct val="100000"/>
              <a:buFont typeface="Arial"/>
              <a:buAutoNum type="arabicPeriod"/>
            </a:pPr>
            <a:r>
              <a:rPr lang="en"/>
              <a:t>Wander around answering any questions students have.</a:t>
            </a:r>
          </a:p>
          <a:p>
            <a:pPr rtl="0" lvl="1" indent="-298450" marL="914400">
              <a:lnSpc>
                <a:spcPct val="115000"/>
              </a:lnSpc>
              <a:buClr>
                <a:srgbClr val="000000"/>
              </a:buClr>
              <a:buSzPct val="100000"/>
              <a:buFont typeface="Arial"/>
              <a:buAutoNum type="alphaLcPeriod"/>
            </a:pPr>
            <a:r>
              <a:rPr lang="en"/>
              <a:t>The students may get distracted by all the features of Scratch and not do the lessons. This is normal. Get them back on task if you can but do not be too concerned about it.</a:t>
            </a:r>
          </a:p>
          <a:p>
            <a: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Start asking these questions approximately 5 minutes before the session ends. </a:t>
            </a:r>
          </a:p>
          <a:p>
            <a:pPr>
              <a:buNone/>
            </a:pPr>
            <a:r>
              <a:rPr lang="en"/>
              <a:t>- Try to get a few students to answer each question.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12" name="Shape 12"/>
        <p:cNvGrpSpPr/>
        <p:nvPr/>
      </p:nvGrpSpPr>
      <p:grpSpPr>
        <a:xfrm>
          <a:off y="0" x="0"/>
          <a:ext cy="0" cx="0"/>
          <a:chOff y="0" x="0"/>
          <a:chExt cy="0" cx="0"/>
        </a:xfrm>
      </p:grpSpPr>
      <p:sp>
        <p:nvSpPr>
          <p:cNvPr id="13" name="Shape 13"/>
          <p:cNvSpPr txBox="1"/>
          <p:nvPr>
            <p:ph type="ctrTitle"/>
          </p:nvPr>
        </p:nvSpPr>
        <p:spPr>
          <a:xfrm>
            <a:off y="1461141" x="1997075"/>
            <a:ext cy="1470000" cx="6400799"/>
          </a:xfrm>
          <a:prstGeom prst="rect">
            <a:avLst/>
          </a:prstGeom>
          <a:noFill/>
          <a:ln>
            <a:noFill/>
          </a:ln>
        </p:spPr>
        <p:txBody>
          <a:bodyPr bIns="91425" rIns="91425" lIns="91425" tIns="91425" anchor="b" anchorCtr="0"/>
          <a:lstStyle>
            <a:lvl1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1pPr>
            <a:lvl2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2pPr>
            <a:lvl3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3pPr>
            <a:lvl4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4pPr>
            <a:lvl5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5pPr>
            <a:lvl6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6pPr>
            <a:lvl7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7pPr>
            <a:lvl8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8pPr>
            <a:lvl9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9pPr>
          </a:lstStyle>
          <a:p/>
        </p:txBody>
      </p:sp>
      <p:sp>
        <p:nvSpPr>
          <p:cNvPr id="14" name="Shape 14"/>
          <p:cNvSpPr txBox="1"/>
          <p:nvPr>
            <p:ph idx="1" type="subTitle"/>
          </p:nvPr>
        </p:nvSpPr>
        <p:spPr>
          <a:xfrm>
            <a:off y="3002402" x="1997075"/>
            <a:ext cy="1162499" cx="6400799"/>
          </a:xfrm>
          <a:prstGeom prst="rect">
            <a:avLst/>
          </a:prstGeom>
          <a:noFill/>
          <a:ln>
            <a:noFill/>
          </a:ln>
        </p:spPr>
        <p:txBody>
          <a:bodyPr bIns="91425" rIns="91425" lIns="91425" tIns="91425" anchor="t" anchorCtr="0"/>
          <a:lstStyle>
            <a:lvl1pPr algn="l" rtl="0" indent="203200" marL="0">
              <a:spcBef>
                <a:spcPts val="0"/>
              </a:spcBef>
              <a:buClr>
                <a:srgbClr val="FFFFFF"/>
              </a:buClr>
              <a:buSzPct val="100000"/>
              <a:buFont typeface="Arial"/>
              <a:buNone/>
              <a:defRPr strike="noStrike" u="none" b="0" cap="none" baseline="0" sz="3200" i="0">
                <a:solidFill>
                  <a:srgbClr val="FFFFFF"/>
                </a:solidFill>
                <a:latin typeface="Arial"/>
                <a:ea typeface="Arial"/>
                <a:cs typeface="Arial"/>
                <a:sym typeface="Arial"/>
              </a:defRPr>
            </a:lvl1pPr>
            <a:lvl2pPr algn="l" rtl="0" indent="203200" marL="0">
              <a:spcBef>
                <a:spcPts val="0"/>
              </a:spcBef>
              <a:buClr>
                <a:srgbClr val="FFFFFF"/>
              </a:buClr>
              <a:buSzPct val="100000"/>
              <a:buFont typeface="Arial"/>
              <a:buNone/>
              <a:defRPr strike="noStrike" u="none" b="0" cap="none" baseline="0" sz="3200" i="0">
                <a:solidFill>
                  <a:srgbClr val="FFFFFF"/>
                </a:solidFill>
                <a:latin typeface="Arial"/>
                <a:ea typeface="Arial"/>
                <a:cs typeface="Arial"/>
                <a:sym typeface="Arial"/>
              </a:defRPr>
            </a:lvl2pPr>
            <a:lvl3pPr algn="l" rtl="0" indent="203200" marL="0">
              <a:spcBef>
                <a:spcPts val="0"/>
              </a:spcBef>
              <a:buClr>
                <a:srgbClr val="FFFFFF"/>
              </a:buClr>
              <a:buSzPct val="100000"/>
              <a:buFont typeface="Arial"/>
              <a:buNone/>
              <a:defRPr strike="noStrike" u="none" b="0" cap="none" baseline="0" sz="3200" i="0">
                <a:solidFill>
                  <a:srgbClr val="FFFFFF"/>
                </a:solidFill>
                <a:latin typeface="Arial"/>
                <a:ea typeface="Arial"/>
                <a:cs typeface="Arial"/>
                <a:sym typeface="Arial"/>
              </a:defRPr>
            </a:lvl3pPr>
            <a:lvl4pPr algn="l" rtl="0" indent="203200" marL="0">
              <a:spcBef>
                <a:spcPts val="0"/>
              </a:spcBef>
              <a:buClr>
                <a:srgbClr val="FFFFFF"/>
              </a:buClr>
              <a:buSzPct val="100000"/>
              <a:buFont typeface="Arial"/>
              <a:buNone/>
              <a:defRPr strike="noStrike" u="none" b="0" cap="none" baseline="0" sz="3200" i="0">
                <a:solidFill>
                  <a:srgbClr val="FFFFFF"/>
                </a:solidFill>
                <a:latin typeface="Arial"/>
                <a:ea typeface="Arial"/>
                <a:cs typeface="Arial"/>
                <a:sym typeface="Arial"/>
              </a:defRPr>
            </a:lvl4pPr>
            <a:lvl5pPr algn="l" rtl="0" indent="203200" marL="0">
              <a:spcBef>
                <a:spcPts val="0"/>
              </a:spcBef>
              <a:buClr>
                <a:srgbClr val="FFFFFF"/>
              </a:buClr>
              <a:buSzPct val="100000"/>
              <a:buFont typeface="Arial"/>
              <a:buNone/>
              <a:defRPr strike="noStrike" u="none" b="0" cap="none" baseline="0" sz="3200" i="0">
                <a:solidFill>
                  <a:srgbClr val="FFFFFF"/>
                </a:solidFill>
                <a:latin typeface="Arial"/>
                <a:ea typeface="Arial"/>
                <a:cs typeface="Arial"/>
                <a:sym typeface="Arial"/>
              </a:defRPr>
            </a:lvl5pPr>
            <a:lvl6pPr algn="l" rtl="0" indent="203200" marL="0">
              <a:spcBef>
                <a:spcPts val="0"/>
              </a:spcBef>
              <a:buClr>
                <a:srgbClr val="FFFFFF"/>
              </a:buClr>
              <a:buSzPct val="100000"/>
              <a:buFont typeface="Arial"/>
              <a:buNone/>
              <a:defRPr strike="noStrike" u="none" b="0" cap="none" baseline="0" sz="3200" i="0">
                <a:solidFill>
                  <a:srgbClr val="FFFFFF"/>
                </a:solidFill>
                <a:latin typeface="Arial"/>
                <a:ea typeface="Arial"/>
                <a:cs typeface="Arial"/>
                <a:sym typeface="Arial"/>
              </a:defRPr>
            </a:lvl6pPr>
            <a:lvl7pPr algn="l" rtl="0" indent="203200" marL="0">
              <a:spcBef>
                <a:spcPts val="0"/>
              </a:spcBef>
              <a:buClr>
                <a:srgbClr val="FFFFFF"/>
              </a:buClr>
              <a:buSzPct val="100000"/>
              <a:buFont typeface="Arial"/>
              <a:buNone/>
              <a:defRPr strike="noStrike" u="none" b="0" cap="none" baseline="0" sz="3200" i="0">
                <a:solidFill>
                  <a:srgbClr val="FFFFFF"/>
                </a:solidFill>
                <a:latin typeface="Arial"/>
                <a:ea typeface="Arial"/>
                <a:cs typeface="Arial"/>
                <a:sym typeface="Arial"/>
              </a:defRPr>
            </a:lvl7pPr>
            <a:lvl8pPr algn="l" rtl="0" indent="203200" marL="0">
              <a:spcBef>
                <a:spcPts val="0"/>
              </a:spcBef>
              <a:buClr>
                <a:srgbClr val="FFFFFF"/>
              </a:buClr>
              <a:buSzPct val="100000"/>
              <a:buFont typeface="Arial"/>
              <a:buNone/>
              <a:defRPr strike="noStrike" u="none" b="0" cap="none" baseline="0" sz="3200" i="0">
                <a:solidFill>
                  <a:srgbClr val="FFFFFF"/>
                </a:solidFill>
                <a:latin typeface="Arial"/>
                <a:ea typeface="Arial"/>
                <a:cs typeface="Arial"/>
                <a:sym typeface="Arial"/>
              </a:defRPr>
            </a:lvl8pPr>
            <a:lvl9pPr algn="l" rtl="0" indent="203200" marL="0">
              <a:spcBef>
                <a:spcPts val="0"/>
              </a:spcBef>
              <a:buClr>
                <a:srgbClr val="FFFFFF"/>
              </a:buClr>
              <a:buSzPct val="100000"/>
              <a:buFont typeface="Arial"/>
              <a:buNone/>
              <a:defRPr strike="noStrike" u="none" b="0" cap="none" baseline="0" sz="3200" i="0">
                <a:solidFill>
                  <a:srgbClr val="FFFFFF"/>
                </a:solidFill>
                <a:latin typeface="Arial"/>
                <a:ea typeface="Arial"/>
                <a:cs typeface="Arial"/>
                <a:sym typeface="Arial"/>
              </a:defRPr>
            </a:lvl9pPr>
          </a:lstStyle>
          <a:p/>
        </p:txBody>
      </p:sp>
      <p:sp>
        <p:nvSpPr>
          <p:cNvPr id="15" name="Shape 15"/>
          <p:cNvSpPr/>
          <p:nvPr/>
        </p:nvSpPr>
        <p:spPr>
          <a:xfrm>
            <a:off y="0" x="0"/>
            <a:ext cy="6858000" cx="3135299"/>
          </a:xfrm>
          <a:prstGeom prst="rect">
            <a:avLst/>
          </a:prstGeom>
          <a:noFill/>
          <a:ln>
            <a:noFill/>
          </a:ln>
        </p:spPr>
        <p:txBody>
          <a:bodyPr bIns="45700" rIns="91425" lIns="91425" tIns="45700" anchor="t" anchorCtr="0">
            <a:noAutofit/>
          </a:bodyPr>
          <a:lstStyle/>
          <a:p/>
        </p:txBody>
      </p:sp>
      <p:sp>
        <p:nvSpPr>
          <p:cNvPr id="16" name="Shape 16"/>
          <p:cNvSpPr/>
          <p:nvPr/>
        </p:nvSpPr>
        <p:spPr>
          <a:xfrm>
            <a:off y="0" x="3175"/>
            <a:ext cy="812800" cx="635000"/>
          </a:xfrm>
          <a:custGeom>
            <a:pathLst>
              <a:path w="400" extrusionOk="0" h="512">
                <a:moveTo>
                  <a:pt y="512" x="400"/>
                </a:moveTo>
                <a:lnTo>
                  <a:pt y="0" x="2"/>
                </a:lnTo>
                <a:lnTo>
                  <a:pt y="0" x="0"/>
                </a:lnTo>
                <a:lnTo>
                  <a:pt y="512" x="0"/>
                </a:lnTo>
                <a:lnTo>
                  <a:pt y="512" x="400"/>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17" name="Shape 17"/>
          <p:cNvSpPr/>
          <p:nvPr/>
        </p:nvSpPr>
        <p:spPr>
          <a:xfrm>
            <a:off y="2555875" x="3175"/>
            <a:ext cy="815975" cx="635000"/>
          </a:xfrm>
          <a:custGeom>
            <a:pathLst>
              <a:path w="400" extrusionOk="0" h="514">
                <a:moveTo>
                  <a:pt y="0" x="400"/>
                </a:moveTo>
                <a:lnTo>
                  <a:pt y="0" x="0"/>
                </a:lnTo>
                <a:lnTo>
                  <a:pt y="514" x="0"/>
                </a:lnTo>
                <a:lnTo>
                  <a:pt y="514" x="2"/>
                </a:lnTo>
                <a:lnTo>
                  <a:pt y="0" x="40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18" name="Shape 18"/>
          <p:cNvSpPr/>
          <p:nvPr/>
        </p:nvSpPr>
        <p:spPr>
          <a:xfrm>
            <a:off y="1743075" x="3175"/>
            <a:ext cy="812800" cx="635000"/>
          </a:xfrm>
          <a:custGeom>
            <a:pathLst>
              <a:path w="400" extrusionOk="0" h="512">
                <a:moveTo>
                  <a:pt y="512" x="400"/>
                </a:moveTo>
                <a:lnTo>
                  <a:pt y="0" x="2"/>
                </a:lnTo>
                <a:lnTo>
                  <a:pt y="0" x="0"/>
                </a:lnTo>
                <a:lnTo>
                  <a:pt y="512" x="0"/>
                </a:lnTo>
                <a:lnTo>
                  <a:pt y="512" x="40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19" name="Shape 19"/>
          <p:cNvSpPr/>
          <p:nvPr/>
        </p:nvSpPr>
        <p:spPr>
          <a:xfrm>
            <a:off y="1743075" x="152400"/>
            <a:ext cy="8128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20" name="Shape 20"/>
          <p:cNvSpPr/>
          <p:nvPr/>
        </p:nvSpPr>
        <p:spPr>
          <a:xfrm>
            <a:off y="4302125" x="152400"/>
            <a:ext cy="812800" cx="1317625"/>
          </a:xfrm>
          <a:custGeom>
            <a:pathLst>
              <a:path w="830" extrusionOk="0" h="512">
                <a:moveTo>
                  <a:pt y="0" x="830"/>
                </a:moveTo>
                <a:lnTo>
                  <a:pt y="0" x="398"/>
                </a:lnTo>
                <a:lnTo>
                  <a:pt y="512" x="0"/>
                </a:lnTo>
                <a:lnTo>
                  <a:pt y="512" x="432"/>
                </a:lnTo>
                <a:lnTo>
                  <a:pt y="0" x="83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21" name="Shape 21"/>
          <p:cNvSpPr/>
          <p:nvPr/>
        </p:nvSpPr>
        <p:spPr>
          <a:xfrm>
            <a:off y="3486150" x="152400"/>
            <a:ext cy="815975" cx="1317625"/>
          </a:xfrm>
          <a:custGeom>
            <a:pathLst>
              <a:path w="830" extrusionOk="0" h="514">
                <a:moveTo>
                  <a:pt y="0" x="432"/>
                </a:moveTo>
                <a:lnTo>
                  <a:pt y="0" x="0"/>
                </a:lnTo>
                <a:lnTo>
                  <a:pt y="514" x="398"/>
                </a:lnTo>
                <a:lnTo>
                  <a:pt y="514" x="830"/>
                </a:lnTo>
                <a:lnTo>
                  <a:pt y="0" x="432"/>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22" name="Shape 22"/>
          <p:cNvSpPr/>
          <p:nvPr/>
        </p:nvSpPr>
        <p:spPr>
          <a:xfrm>
            <a:off y="3486150" x="984250"/>
            <a:ext cy="815975" cx="1322387"/>
          </a:xfrm>
          <a:custGeom>
            <a:pathLst>
              <a:path w="833" extrusionOk="0" h="514">
                <a:moveTo>
                  <a:pt y="514" x="399"/>
                </a:moveTo>
                <a:lnTo>
                  <a:pt y="514" x="833"/>
                </a:lnTo>
                <a:lnTo>
                  <a:pt y="0" x="435"/>
                </a:lnTo>
                <a:lnTo>
                  <a:pt y="0" x="0"/>
                </a:lnTo>
                <a:lnTo>
                  <a:pt y="514" x="399"/>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23" name="Shape 23"/>
          <p:cNvSpPr/>
          <p:nvPr/>
        </p:nvSpPr>
        <p:spPr>
          <a:xfrm>
            <a:off y="3486150" x="3175"/>
            <a:ext cy="815975" cx="635000"/>
          </a:xfrm>
          <a:custGeom>
            <a:pathLst>
              <a:path w="400" extrusionOk="0" h="514">
                <a:moveTo>
                  <a:pt y="0" x="2"/>
                </a:moveTo>
                <a:lnTo>
                  <a:pt y="0" x="0"/>
                </a:lnTo>
                <a:lnTo>
                  <a:pt y="514" x="0"/>
                </a:lnTo>
                <a:lnTo>
                  <a:pt y="514" x="400"/>
                </a:lnTo>
                <a:lnTo>
                  <a:pt y="0" x="2"/>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24" name="Shape 24"/>
          <p:cNvSpPr/>
          <p:nvPr/>
        </p:nvSpPr>
        <p:spPr>
          <a:xfrm>
            <a:off y="6045200" x="984250"/>
            <a:ext cy="812800" cx="1322387"/>
          </a:xfrm>
          <a:custGeom>
            <a:pathLst>
              <a:path w="833" extrusionOk="0" h="512">
                <a:moveTo>
                  <a:pt y="0" x="399"/>
                </a:moveTo>
                <a:lnTo>
                  <a:pt y="512" x="0"/>
                </a:lnTo>
                <a:lnTo>
                  <a:pt y="512" x="435"/>
                </a:lnTo>
                <a:lnTo>
                  <a:pt y="0" x="833"/>
                </a:lnTo>
                <a:lnTo>
                  <a:pt y="0" x="399"/>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25" name="Shape 25"/>
          <p:cNvSpPr/>
          <p:nvPr/>
        </p:nvSpPr>
        <p:spPr>
          <a:xfrm>
            <a:off y="5232400" x="984250"/>
            <a:ext cy="812800" cx="1322387"/>
          </a:xfrm>
          <a:custGeom>
            <a:pathLst>
              <a:path w="833" extrusionOk="0" h="512">
                <a:moveTo>
                  <a:pt y="0" x="435"/>
                </a:moveTo>
                <a:lnTo>
                  <a:pt y="0" x="0"/>
                </a:lnTo>
                <a:lnTo>
                  <a:pt y="512" x="399"/>
                </a:lnTo>
                <a:lnTo>
                  <a:pt y="512" x="833"/>
                </a:lnTo>
                <a:lnTo>
                  <a:pt y="0" x="435"/>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26" name="Shape 26"/>
          <p:cNvSpPr/>
          <p:nvPr/>
        </p:nvSpPr>
        <p:spPr>
          <a:xfrm>
            <a:off y="5232400" x="1820863"/>
            <a:ext cy="812800" cx="1317625"/>
          </a:xfrm>
          <a:custGeom>
            <a:pathLst>
              <a:path w="830" extrusionOk="0" h="512">
                <a:moveTo>
                  <a:pt y="0" x="434"/>
                </a:moveTo>
                <a:lnTo>
                  <a:pt y="0" x="0"/>
                </a:lnTo>
                <a:lnTo>
                  <a:pt y="512" x="398"/>
                </a:lnTo>
                <a:lnTo>
                  <a:pt y="512" x="830"/>
                </a:lnTo>
                <a:lnTo>
                  <a:pt y="0" x="434"/>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27" name="Shape 27"/>
          <p:cNvSpPr/>
          <p:nvPr/>
        </p:nvSpPr>
        <p:spPr>
          <a:xfrm>
            <a:off y="812800" x="3175"/>
            <a:ext cy="8128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28" name="Shape 28"/>
          <p:cNvSpPr/>
          <p:nvPr/>
        </p:nvSpPr>
        <p:spPr>
          <a:xfrm>
            <a:off y="2555875" x="152400"/>
            <a:ext cy="815975" cx="1317625"/>
          </a:xfrm>
          <a:custGeom>
            <a:pathLst>
              <a:path w="830" extrusionOk="0" h="514">
                <a:moveTo>
                  <a:pt y="514" x="0"/>
                </a:moveTo>
                <a:lnTo>
                  <a:pt y="514" x="432"/>
                </a:lnTo>
                <a:lnTo>
                  <a:pt y="0" x="830"/>
                </a:lnTo>
                <a:lnTo>
                  <a:pt y="0" x="398"/>
                </a:lnTo>
                <a:lnTo>
                  <a:pt y="514" x="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29" name="Shape 29"/>
          <p:cNvSpPr/>
          <p:nvPr/>
        </p:nvSpPr>
        <p:spPr>
          <a:xfrm>
            <a:off y="4302125" x="984250"/>
            <a:ext cy="812800" cx="1322387"/>
          </a:xfrm>
          <a:custGeom>
            <a:pathLst>
              <a:path w="833" extrusionOk="0" h="512">
                <a:moveTo>
                  <a:pt y="512" x="0"/>
                </a:moveTo>
                <a:lnTo>
                  <a:pt y="512" x="435"/>
                </a:lnTo>
                <a:lnTo>
                  <a:pt y="0" x="833"/>
                </a:lnTo>
                <a:lnTo>
                  <a:pt y="0" x="399"/>
                </a:lnTo>
                <a:lnTo>
                  <a:pt y="512" x="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30" name="Shape 30"/>
          <p:cNvSpPr/>
          <p:nvPr/>
        </p:nvSpPr>
        <p:spPr>
          <a:xfrm>
            <a:off y="4302125" x="3175"/>
            <a:ext cy="8128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31" name="Shape 31"/>
          <p:cNvSpPr/>
          <p:nvPr/>
        </p:nvSpPr>
        <p:spPr>
          <a:xfrm>
            <a:off y="6045200" x="1820863"/>
            <a:ext cy="812800" cx="1317625"/>
          </a:xfrm>
          <a:custGeom>
            <a:pathLst>
              <a:path w="830" extrusionOk="0" h="512">
                <a:moveTo>
                  <a:pt y="0" x="398"/>
                </a:moveTo>
                <a:lnTo>
                  <a:pt y="512" x="0"/>
                </a:lnTo>
                <a:lnTo>
                  <a:pt y="512" x="434"/>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32" name="Shape 32"/>
          <p:cNvSpPr/>
          <p:nvPr/>
        </p:nvSpPr>
        <p:spPr>
          <a:xfrm>
            <a:off y="6045200" x="152400"/>
            <a:ext cy="812800" cx="1317625"/>
          </a:xfrm>
          <a:custGeom>
            <a:pathLst>
              <a:path w="830" extrusionOk="0" h="512">
                <a:moveTo>
                  <a:pt y="0" x="398"/>
                </a:moveTo>
                <a:lnTo>
                  <a:pt y="512" x="0"/>
                </a:lnTo>
                <a:lnTo>
                  <a:pt y="512" x="432"/>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33" name="Shape 33"/>
          <p:cNvSpPr/>
          <p:nvPr/>
        </p:nvSpPr>
        <p:spPr>
          <a:xfrm>
            <a:off y="6045200" x="3175"/>
            <a:ext cy="812800" cx="635000"/>
          </a:xfrm>
          <a:custGeom>
            <a:pathLst>
              <a:path w="400" extrusionOk="0" h="512">
                <a:moveTo>
                  <a:pt y="0" x="400"/>
                </a:moveTo>
                <a:lnTo>
                  <a:pt y="0" x="0"/>
                </a:lnTo>
                <a:lnTo>
                  <a:pt y="512" x="0"/>
                </a:lnTo>
                <a:lnTo>
                  <a:pt y="512" x="2"/>
                </a:lnTo>
                <a:lnTo>
                  <a:pt y="0" x="40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34" name="Shape 34"/>
          <p:cNvSpPr/>
          <p:nvPr/>
        </p:nvSpPr>
        <p:spPr>
          <a:xfrm>
            <a:off y="5232400" x="3175"/>
            <a:ext cy="812800" cx="635000"/>
          </a:xfrm>
          <a:custGeom>
            <a:pathLst>
              <a:path w="400" extrusionOk="0" h="512">
                <a:moveTo>
                  <a:pt y="512" x="400"/>
                </a:moveTo>
                <a:lnTo>
                  <a:pt y="0" x="2"/>
                </a:lnTo>
                <a:lnTo>
                  <a:pt y="0" x="0"/>
                </a:lnTo>
                <a:lnTo>
                  <a:pt y="512" x="0"/>
                </a:lnTo>
                <a:lnTo>
                  <a:pt y="512" x="40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35" name="Shape 35"/>
          <p:cNvSpPr/>
          <p:nvPr/>
        </p:nvSpPr>
        <p:spPr>
          <a:xfrm>
            <a:off y="5232400" x="152400"/>
            <a:ext cy="8128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36" name="Shape 36"/>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37" name="Shape 37"/>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38" name="Shape 38"/>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39" name="Shape 39"/>
          <p:cNvSpPr/>
          <p:nvPr/>
        </p:nvSpPr>
        <p:spPr>
          <a:xfrm>
            <a:off y="2689" x="8397875"/>
            <a:ext cy="813611" cx="746125"/>
          </a:xfrm>
          <a:custGeom>
            <a:pathLst>
              <a:path w="470" extrusionOk="0" h="605">
                <a:moveTo>
                  <a:pt y="0" x="470"/>
                </a:moveTo>
                <a:lnTo>
                  <a:pt y="605" x="0"/>
                </a:lnTo>
                <a:lnTo>
                  <a:pt y="605" x="470"/>
                </a:lnTo>
                <a:lnTo>
                  <a:pt y="0" x="470"/>
                </a:lnTo>
                <a:close/>
              </a:path>
            </a:pathLst>
          </a:custGeom>
          <a:gradFill>
            <a:gsLst>
              <a:gs pos="0">
                <a:srgbClr val="0090DA"/>
              </a:gs>
              <a:gs pos="54000">
                <a:srgbClr val="0090DA"/>
              </a:gs>
              <a:gs pos="98000">
                <a:srgbClr val="2BC4F3"/>
              </a:gs>
              <a:gs pos="100000">
                <a:srgbClr val="00AEEE"/>
              </a:gs>
            </a:gsLst>
            <a:lin ang="18899999" scaled="0"/>
          </a:gradFill>
          <a:ln>
            <a:noFill/>
          </a:ln>
        </p:spPr>
        <p:txBody>
          <a:bodyPr bIns="45700" rIns="91425" lIns="91425" tIns="45700" anchor="t" anchorCtr="0">
            <a:noAutofit/>
          </a:bodyPr>
          <a:lstStyle/>
          <a:p/>
        </p:txBody>
      </p:sp>
      <p:sp>
        <p:nvSpPr>
          <p:cNvPr id="40" name="Shape 40"/>
          <p:cNvSpPr/>
          <p:nvPr/>
        </p:nvSpPr>
        <p:spPr>
          <a:xfrm>
            <a:off y="816300" x="8397875"/>
            <a:ext cy="809578" cx="746125"/>
          </a:xfrm>
          <a:custGeom>
            <a:pathLst>
              <a:path w="470" extrusionOk="0" h="602">
                <a:moveTo>
                  <a:pt y="0" x="0"/>
                </a:moveTo>
                <a:lnTo>
                  <a:pt y="602" x="470"/>
                </a:lnTo>
                <a:lnTo>
                  <a:pt y="0" x="470"/>
                </a:lnTo>
                <a:lnTo>
                  <a:pt y="0" x="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41" name="Shape 41"/>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42" name="Shape 42"/>
        <p:cNvGrpSpPr/>
        <p:nvPr/>
      </p:nvGrpSpPr>
      <p:grpSpPr>
        <a:xfrm>
          <a:off y="0" x="0"/>
          <a:ext cy="0" cx="0"/>
          <a:chOff y="0" x="0"/>
          <a:chExt cy="0" cx="0"/>
        </a:xfrm>
      </p:grpSpPr>
      <p:sp>
        <p:nvSpPr>
          <p:cNvPr id="43" name="Shape 43"/>
          <p:cNvSpPr txBox="1"/>
          <p:nvPr>
            <p:ph type="title"/>
          </p:nvPr>
        </p:nvSpPr>
        <p:spPr>
          <a:xfrm>
            <a:off y="274637" x="457200"/>
            <a:ext cy="1143000" cx="6879600"/>
          </a:xfrm>
          <a:prstGeom prst="rect">
            <a:avLst/>
          </a:prstGeom>
          <a:noFill/>
          <a:ln>
            <a:noFill/>
          </a:ln>
        </p:spPr>
        <p:txBody>
          <a:bodyPr bIns="91425" rIns="91425" lIns="91425" tIns="91425" anchor="b" anchorCtr="0"/>
          <a:lstStyle>
            <a:lvl1pPr rtl="0">
              <a:buNone/>
              <a:defRPr sz="3600"/>
            </a:lvl1pPr>
            <a:lvl2pPr rtl="0">
              <a:buNone/>
              <a:defRPr sz="3600"/>
            </a:lvl2pPr>
            <a:lvl3pPr rtl="0">
              <a:buNone/>
              <a:defRPr sz="3600"/>
            </a:lvl3pPr>
            <a:lvl4pPr rtl="0">
              <a:buNone/>
              <a:defRPr sz="3600"/>
            </a:lvl4pPr>
            <a:lvl5pPr rtl="0">
              <a:buNone/>
              <a:defRPr sz="3600"/>
            </a:lvl5pPr>
            <a:lvl6pPr rtl="0">
              <a:buNone/>
              <a:defRPr sz="3600"/>
            </a:lvl6pPr>
            <a:lvl7pPr rtl="0">
              <a:buNone/>
              <a:defRPr sz="3600"/>
            </a:lvl7pPr>
            <a:lvl8pPr rtl="0">
              <a:buNone/>
              <a:defRPr sz="3600"/>
            </a:lvl8pPr>
            <a:lvl9pPr rtl="0">
              <a:buNone/>
              <a:defRPr sz="3600"/>
            </a:lvl9pPr>
          </a:lstStyle>
          <a:p/>
        </p:txBody>
      </p:sp>
      <p:sp>
        <p:nvSpPr>
          <p:cNvPr id="44" name="Shape 44"/>
          <p:cNvSpPr txBox="1"/>
          <p:nvPr>
            <p:ph idx="1" type="body"/>
          </p:nvPr>
        </p:nvSpPr>
        <p:spPr>
          <a:xfrm>
            <a:off y="1600200" x="457200"/>
            <a:ext cy="4840199" cx="8229600"/>
          </a:xfrm>
          <a:prstGeom prst="rect">
            <a:avLst/>
          </a:prstGeom>
          <a:noFill/>
          <a:ln>
            <a:noFill/>
          </a:ln>
        </p:spPr>
        <p:txBody>
          <a:bodyPr bIns="91425" rIns="91425" lIns="91425" tIns="91425" anchor="t" anchorCtr="0"/>
          <a:lstStyle>
            <a:lvl1pPr algn="l" rtl="0" indent="-342900" marL="342900">
              <a:spcBef>
                <a:spcPts val="0"/>
              </a:spcBef>
              <a:buClr>
                <a:schemeClr val="lt1"/>
              </a:buClr>
              <a:buSzPct val="166666"/>
              <a:buFont typeface="Arial"/>
              <a:buChar char="•"/>
              <a:defRPr sz="3200">
                <a:solidFill>
                  <a:schemeClr val="lt1"/>
                </a:solidFill>
              </a:defRPr>
            </a:lvl1pPr>
            <a:lvl2pPr algn="l" rtl="0" indent="-285750" marL="742950">
              <a:spcBef>
                <a:spcPts val="560"/>
              </a:spcBef>
              <a:buClr>
                <a:schemeClr val="lt1"/>
              </a:buClr>
              <a:buSzPct val="100000"/>
              <a:buFont typeface="Courier New"/>
              <a:buChar char="o"/>
              <a:defRPr sz="2800">
                <a:solidFill>
                  <a:schemeClr val="lt1"/>
                </a:solidFill>
              </a:defRPr>
            </a:lvl2pPr>
            <a:lvl3pPr algn="l" rtl="0" indent="-228600" marL="1143000">
              <a:spcBef>
                <a:spcPts val="480"/>
              </a:spcBef>
              <a:buClr>
                <a:schemeClr val="lt1"/>
              </a:buClr>
              <a:buSzPct val="100000"/>
              <a:buFont typeface="Wingdings"/>
              <a:buChar char="§"/>
              <a:defRPr sz="2400">
                <a:solidFill>
                  <a:schemeClr val="lt1"/>
                </a:solidFill>
              </a:defRPr>
            </a:lvl3pPr>
            <a:lvl4pPr algn="l" rtl="0" indent="-228600" marL="1600200">
              <a:spcBef>
                <a:spcPts val="400"/>
              </a:spcBef>
              <a:buClr>
                <a:schemeClr val="lt1"/>
              </a:buClr>
              <a:buSzPct val="166666"/>
              <a:buFont typeface="Arial"/>
              <a:buChar char="•"/>
              <a:defRPr sz="2000">
                <a:solidFill>
                  <a:schemeClr val="lt1"/>
                </a:solidFill>
              </a:defRPr>
            </a:lvl4pPr>
            <a:lvl5pPr algn="l" rtl="0" indent="-228600" marL="2057400">
              <a:spcBef>
                <a:spcPts val="400"/>
              </a:spcBef>
              <a:buClr>
                <a:schemeClr val="lt1"/>
              </a:buClr>
              <a:buSzPct val="100000"/>
              <a:buFont typeface="Courier New"/>
              <a:buChar char="o"/>
              <a:defRPr sz="2000">
                <a:solidFill>
                  <a:schemeClr val="lt1"/>
                </a:solidFill>
              </a:defRPr>
            </a:lvl5pPr>
            <a:lvl6pPr algn="l" rtl="0" indent="-228600" marL="2514600">
              <a:spcBef>
                <a:spcPts val="400"/>
              </a:spcBef>
              <a:buClr>
                <a:schemeClr val="lt1"/>
              </a:buClr>
              <a:buSzPct val="100000"/>
              <a:buFont typeface="Wingdings"/>
              <a:buChar char="§"/>
              <a:defRPr sz="2000">
                <a:solidFill>
                  <a:schemeClr val="lt1"/>
                </a:solidFill>
              </a:defRPr>
            </a:lvl6pPr>
            <a:lvl7pPr algn="l" rtl="0" indent="-228600" marL="2971800">
              <a:spcBef>
                <a:spcPts val="400"/>
              </a:spcBef>
              <a:buClr>
                <a:schemeClr val="lt1"/>
              </a:buClr>
              <a:buSzPct val="166666"/>
              <a:buFont typeface="Arial"/>
              <a:buChar char="•"/>
              <a:defRPr sz="2000">
                <a:solidFill>
                  <a:schemeClr val="lt1"/>
                </a:solidFill>
              </a:defRPr>
            </a:lvl7pPr>
            <a:lvl8pPr algn="l" rtl="0" indent="-228600" marL="3429000">
              <a:spcBef>
                <a:spcPts val="400"/>
              </a:spcBef>
              <a:buClr>
                <a:schemeClr val="lt1"/>
              </a:buClr>
              <a:buSzPct val="100000"/>
              <a:buFont typeface="Courier New"/>
              <a:buChar char="o"/>
              <a:defRPr baseline="0" sz="2000">
                <a:solidFill>
                  <a:schemeClr val="lt1"/>
                </a:solidFill>
              </a:defRPr>
            </a:lvl8pPr>
            <a:lvl9pPr algn="l" rtl="0" indent="-228600" marL="3886200">
              <a:spcBef>
                <a:spcPts val="400"/>
              </a:spcBef>
              <a:buClr>
                <a:schemeClr val="lt1"/>
              </a:buClr>
              <a:buSzPct val="100000"/>
              <a:buFont typeface="Wingdings"/>
              <a:buChar char="§"/>
              <a:defRPr baseline="0" sz="2000">
                <a:solidFill>
                  <a:schemeClr val="lt1"/>
                </a:solidFill>
              </a:defRPr>
            </a:lvl9pPr>
          </a:lstStyle>
          <a:p/>
        </p:txBody>
      </p:sp>
      <p:sp>
        <p:nvSpPr>
          <p:cNvPr id="45" name="Shape 45"/>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46" name="Shape 46"/>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47" name="Shape 47"/>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48" name="Shape 48"/>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49" name="Shape 49"/>
        <p:cNvGrpSpPr/>
        <p:nvPr/>
      </p:nvGrpSpPr>
      <p:grpSpPr>
        <a:xfrm>
          <a:off y="0" x="0"/>
          <a:ext cy="0" cx="0"/>
          <a:chOff y="0" x="0"/>
          <a:chExt cy="0" cx="0"/>
        </a:xfrm>
      </p:grpSpPr>
      <p:sp>
        <p:nvSpPr>
          <p:cNvPr id="50" name="Shape 50"/>
          <p:cNvSpPr txBox="1"/>
          <p:nvPr>
            <p:ph type="title"/>
          </p:nvPr>
        </p:nvSpPr>
        <p:spPr>
          <a:xfrm>
            <a:off y="274637" x="457200"/>
            <a:ext cy="1143000" cx="6879600"/>
          </a:xfrm>
          <a:prstGeom prst="rect">
            <a:avLst/>
          </a:prstGeom>
          <a:noFill/>
          <a:ln>
            <a:noFill/>
          </a:ln>
        </p:spPr>
        <p:txBody>
          <a:bodyPr bIns="91425" rIns="91425" lIns="91425" t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p:txBody>
      </p:sp>
      <p:sp>
        <p:nvSpPr>
          <p:cNvPr id="51" name="Shape 51"/>
          <p:cNvSpPr txBox="1"/>
          <p:nvPr>
            <p:ph idx="1" type="body"/>
          </p:nvPr>
        </p:nvSpPr>
        <p:spPr>
          <a:xfrm>
            <a:off y="1600200" x="457200"/>
            <a:ext cy="4840199" cx="4038599"/>
          </a:xfrm>
          <a:prstGeom prst="rect">
            <a:avLst/>
          </a:prstGeom>
          <a:noFill/>
          <a:ln>
            <a:noFill/>
          </a:ln>
        </p:spPr>
        <p:txBody>
          <a:bodyPr bIns="91425" rIns="91425" lIns="91425" t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id="52" name="Shape 52"/>
          <p:cNvSpPr txBox="1"/>
          <p:nvPr>
            <p:ph idx="2" type="body"/>
          </p:nvPr>
        </p:nvSpPr>
        <p:spPr>
          <a:xfrm>
            <a:off y="1600200" x="4648200"/>
            <a:ext cy="4840199" cx="4038599"/>
          </a:xfrm>
          <a:prstGeom prst="rect">
            <a:avLst/>
          </a:prstGeom>
          <a:noFill/>
          <a:ln>
            <a:noFill/>
          </a:ln>
        </p:spPr>
        <p:txBody>
          <a:bodyPr bIns="91425" rIns="91425" lIns="91425" t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id="53" name="Shape 53"/>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54" name="Shape 54"/>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55" name="Shape 55"/>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56" name="Shape 56"/>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57" name="Shape 57"/>
        <p:cNvGrpSpPr/>
        <p:nvPr/>
      </p:nvGrpSpPr>
      <p:grpSpPr>
        <a:xfrm>
          <a:off y="0" x="0"/>
          <a:ext cy="0" cx="0"/>
          <a:chOff y="0" x="0"/>
          <a:chExt cy="0" cx="0"/>
        </a:xfrm>
      </p:grpSpPr>
      <p:sp>
        <p:nvSpPr>
          <p:cNvPr id="58" name="Shape 58"/>
          <p:cNvSpPr txBox="1"/>
          <p:nvPr>
            <p:ph type="title"/>
          </p:nvPr>
        </p:nvSpPr>
        <p:spPr>
          <a:xfrm>
            <a:off y="274637" x="457200"/>
            <a:ext cy="1143000" cx="6879600"/>
          </a:xfrm>
          <a:prstGeom prst="rect">
            <a:avLst/>
          </a:prstGeom>
          <a:noFill/>
          <a:ln>
            <a:noFill/>
          </a:ln>
        </p:spPr>
        <p:txBody>
          <a:bodyPr bIns="91425" rIns="91425" lIns="91425" t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p:txBody>
      </p:sp>
      <p:sp>
        <p:nvSpPr>
          <p:cNvPr id="59" name="Shape 59"/>
          <p:cNvSpPr/>
          <p:nvPr/>
        </p:nvSpPr>
        <p:spPr>
          <a:xfrm>
            <a:off y="3486150" x="3175"/>
            <a:ext cy="815975" cx="635000"/>
          </a:xfrm>
          <a:custGeom>
            <a:pathLst>
              <a:path w="400" extrusionOk="0" h="514">
                <a:moveTo>
                  <a:pt y="0" x="2"/>
                </a:moveTo>
                <a:lnTo>
                  <a:pt y="0" x="0"/>
                </a:lnTo>
                <a:lnTo>
                  <a:pt y="514" x="0"/>
                </a:lnTo>
                <a:lnTo>
                  <a:pt y="514" x="400"/>
                </a:lnTo>
                <a:lnTo>
                  <a:pt y="0" x="2"/>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60" name="Shape 60"/>
          <p:cNvSpPr/>
          <p:nvPr/>
        </p:nvSpPr>
        <p:spPr>
          <a:xfrm>
            <a:off y="4302125" x="3175"/>
            <a:ext cy="8128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61" name="Shape 61"/>
          <p:cNvSpPr/>
          <p:nvPr/>
        </p:nvSpPr>
        <p:spPr>
          <a:xfrm>
            <a:off y="6045200" x="152400"/>
            <a:ext cy="812800" cx="1317625"/>
          </a:xfrm>
          <a:custGeom>
            <a:pathLst>
              <a:path w="830" extrusionOk="0" h="512">
                <a:moveTo>
                  <a:pt y="0" x="398"/>
                </a:moveTo>
                <a:lnTo>
                  <a:pt y="512" x="0"/>
                </a:lnTo>
                <a:lnTo>
                  <a:pt y="512" x="432"/>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62" name="Shape 62"/>
          <p:cNvSpPr/>
          <p:nvPr/>
        </p:nvSpPr>
        <p:spPr>
          <a:xfrm>
            <a:off y="5232400" x="152400"/>
            <a:ext cy="8128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63" name="Shape 63"/>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64" name="Shape 64"/>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65" name="Shape 65"/>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66" name="Shape 66"/>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67" name="Shape 67"/>
        <p:cNvGrpSpPr/>
        <p:nvPr/>
      </p:nvGrpSpPr>
      <p:grpSpPr>
        <a:xfrm>
          <a:off y="0" x="0"/>
          <a:ext cy="0" cx="0"/>
          <a:chOff y="0" x="0"/>
          <a:chExt cy="0" cx="0"/>
        </a:xfrm>
      </p:grpSpPr>
      <p:sp>
        <p:nvSpPr>
          <p:cNvPr id="68" name="Shape 68"/>
          <p:cNvSpPr txBox="1"/>
          <p:nvPr>
            <p:ph idx="1" type="body"/>
          </p:nvPr>
        </p:nvSpPr>
        <p:spPr>
          <a:xfrm>
            <a:off y="4427537" x="1574800"/>
            <a:ext cy="684300" cx="5486399"/>
          </a:xfrm>
          <a:prstGeom prst="rect">
            <a:avLst/>
          </a:prstGeom>
          <a:noFill/>
          <a:ln>
            <a:noFill/>
          </a:ln>
        </p:spPr>
        <p:txBody>
          <a:bodyPr bIns="91425" rIns="91425" lIns="91425" tIns="91425" anchor="t" anchorCtr="0"/>
          <a:lstStyle>
            <a:lvl1pPr algn="ctr" rtl="0" indent="114300" marL="0">
              <a:buSzPct val="100000"/>
              <a:buNone/>
              <a:defRPr sz="1800"/>
            </a:lvl1pPr>
            <a:lvl2pPr algn="ctr" rtl="0" indent="114300" marL="0">
              <a:buSzPct val="100000"/>
              <a:buNone/>
              <a:defRPr sz="1800"/>
            </a:lvl2pPr>
            <a:lvl3pPr algn="ctr" rtl="0" indent="114300" marL="0">
              <a:buSzPct val="100000"/>
              <a:buNone/>
              <a:defRPr sz="1800"/>
            </a:lvl3pPr>
            <a:lvl4pPr algn="ctr" rtl="0" indent="114300" marL="0">
              <a:buSzPct val="100000"/>
              <a:buNone/>
              <a:defRPr sz="1800"/>
            </a:lvl4pPr>
            <a:lvl5pPr algn="ctr" rtl="0" indent="114300" marL="0">
              <a:buSzPct val="100000"/>
              <a:buNone/>
              <a:defRPr sz="1800"/>
            </a:lvl5pPr>
            <a:lvl6pPr algn="ctr" rtl="0" indent="114300" marL="0">
              <a:buSzPct val="100000"/>
              <a:buNone/>
              <a:defRPr sz="1800"/>
            </a:lvl6pPr>
            <a:lvl7pPr algn="ctr" rtl="0" indent="114300" marL="0">
              <a:buSzPct val="100000"/>
              <a:buNone/>
              <a:defRPr sz="1800"/>
            </a:lvl7pPr>
            <a:lvl8pPr algn="ctr" rtl="0" indent="114300" marL="0">
              <a:buSzPct val="100000"/>
              <a:buNone/>
              <a:defRPr sz="1800"/>
            </a:lvl8pPr>
            <a:lvl9pPr algn="ctr" rtl="0" indent="114300" marL="0">
              <a:buSzPct val="100000"/>
              <a:buNone/>
              <a:defRPr sz="1800"/>
            </a:lvl9pPr>
          </a:lstStyle>
          <a:p/>
        </p:txBody>
      </p:sp>
      <p:sp>
        <p:nvSpPr>
          <p:cNvPr id="69" name="Shape 69"/>
          <p:cNvSpPr/>
          <p:nvPr/>
        </p:nvSpPr>
        <p:spPr>
          <a:xfrm>
            <a:off y="3486150" x="3175"/>
            <a:ext cy="815975" cx="635000"/>
          </a:xfrm>
          <a:custGeom>
            <a:pathLst>
              <a:path w="400" extrusionOk="0" h="514">
                <a:moveTo>
                  <a:pt y="0" x="2"/>
                </a:moveTo>
                <a:lnTo>
                  <a:pt y="0" x="0"/>
                </a:lnTo>
                <a:lnTo>
                  <a:pt y="514" x="0"/>
                </a:lnTo>
                <a:lnTo>
                  <a:pt y="514" x="400"/>
                </a:lnTo>
                <a:lnTo>
                  <a:pt y="0" x="2"/>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70" name="Shape 70"/>
          <p:cNvSpPr/>
          <p:nvPr/>
        </p:nvSpPr>
        <p:spPr>
          <a:xfrm>
            <a:off y="4302125" x="3175"/>
            <a:ext cy="8128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71" name="Shape 71"/>
          <p:cNvSpPr/>
          <p:nvPr/>
        </p:nvSpPr>
        <p:spPr>
          <a:xfrm>
            <a:off y="6045200" x="152400"/>
            <a:ext cy="812800" cx="1317625"/>
          </a:xfrm>
          <a:custGeom>
            <a:pathLst>
              <a:path w="830" extrusionOk="0" h="512">
                <a:moveTo>
                  <a:pt y="0" x="398"/>
                </a:moveTo>
                <a:lnTo>
                  <a:pt y="512" x="0"/>
                </a:lnTo>
                <a:lnTo>
                  <a:pt y="512" x="432"/>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72" name="Shape 72"/>
          <p:cNvSpPr/>
          <p:nvPr/>
        </p:nvSpPr>
        <p:spPr>
          <a:xfrm>
            <a:off y="5232400" x="152400"/>
            <a:ext cy="8128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73" name="Shape 73"/>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74" name="Shape 74"/>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75" name="Shape 75"/>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76" name="Shape 76"/>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77" name="Shape 7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890DA"/>
            </a:gs>
            <a:gs pos="100000">
              <a:schemeClr val="dk2"/>
            </a:gs>
          </a:gsLst>
          <a:path path="circle">
            <a:fillToRect t="100%" r="100%"/>
          </a:path>
          <a:tileRect b="-100%" l="-100%"/>
        </a:gra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6879600"/>
          </a:xfrm>
          <a:prstGeom prst="rect">
            <a:avLst/>
          </a:prstGeom>
          <a:noFill/>
          <a:ln>
            <a:noFill/>
          </a:ln>
        </p:spPr>
        <p:txBody>
          <a:bodyPr bIns="91425" rIns="91425" lIns="91425" tIns="91425" anchor="b" anchorCtr="0"/>
          <a:lstStyle>
            <a:lvl1pPr algn="l" rtl="0" indent="228600" marL="0">
              <a:spcBef>
                <a:spcPts val="0"/>
              </a:spcBef>
              <a:buClr>
                <a:schemeClr val="lt1"/>
              </a:buClr>
              <a:buSzPct val="100000"/>
              <a:buFont typeface="Arial"/>
              <a:buNone/>
              <a:defRPr strike="noStrike" u="none" b="0" cap="none" baseline="0" sz="3600" i="0">
                <a:solidFill>
                  <a:schemeClr val="lt1"/>
                </a:solidFill>
                <a:latin typeface="Arial"/>
                <a:ea typeface="Arial"/>
                <a:cs typeface="Arial"/>
                <a:sym typeface="Arial"/>
              </a:defRPr>
            </a:lvl1pPr>
            <a:lvl2pPr algn="l" rtl="0" indent="228600" marL="0">
              <a:spcBef>
                <a:spcPts val="0"/>
              </a:spcBef>
              <a:buClr>
                <a:schemeClr val="lt1"/>
              </a:buClr>
              <a:buSzPct val="100000"/>
              <a:buFont typeface="Arial"/>
              <a:buNone/>
              <a:defRPr strike="noStrike" u="none" b="0" cap="none" baseline="0" sz="3600" i="0">
                <a:solidFill>
                  <a:schemeClr val="lt1"/>
                </a:solidFill>
                <a:latin typeface="Arial"/>
                <a:ea typeface="Arial"/>
                <a:cs typeface="Arial"/>
                <a:sym typeface="Arial"/>
              </a:defRPr>
            </a:lvl2pPr>
            <a:lvl3pPr algn="l" rtl="0" indent="228600" marL="0">
              <a:spcBef>
                <a:spcPts val="0"/>
              </a:spcBef>
              <a:buClr>
                <a:schemeClr val="lt1"/>
              </a:buClr>
              <a:buSzPct val="100000"/>
              <a:buFont typeface="Arial"/>
              <a:buNone/>
              <a:defRPr strike="noStrike" u="none" b="0" cap="none" baseline="0" sz="3600" i="0">
                <a:solidFill>
                  <a:schemeClr val="lt1"/>
                </a:solidFill>
                <a:latin typeface="Arial"/>
                <a:ea typeface="Arial"/>
                <a:cs typeface="Arial"/>
                <a:sym typeface="Arial"/>
              </a:defRPr>
            </a:lvl3pPr>
            <a:lvl4pPr algn="l" rtl="0" indent="228600" marL="0">
              <a:spcBef>
                <a:spcPts val="0"/>
              </a:spcBef>
              <a:buClr>
                <a:schemeClr val="lt1"/>
              </a:buClr>
              <a:buSzPct val="100000"/>
              <a:buFont typeface="Arial"/>
              <a:buNone/>
              <a:defRPr strike="noStrike" u="none" b="0" cap="none" baseline="0" sz="3600" i="0">
                <a:solidFill>
                  <a:schemeClr val="lt1"/>
                </a:solidFill>
                <a:latin typeface="Arial"/>
                <a:ea typeface="Arial"/>
                <a:cs typeface="Arial"/>
                <a:sym typeface="Arial"/>
              </a:defRPr>
            </a:lvl4pPr>
            <a:lvl5pPr algn="l" rtl="0" indent="228600" marL="0">
              <a:spcBef>
                <a:spcPts val="0"/>
              </a:spcBef>
              <a:buClr>
                <a:schemeClr val="lt1"/>
              </a:buClr>
              <a:buSzPct val="100000"/>
              <a:buFont typeface="Arial"/>
              <a:buNone/>
              <a:defRPr strike="noStrike" u="none" b="0" cap="none" baseline="0" sz="3600" i="0">
                <a:solidFill>
                  <a:schemeClr val="lt1"/>
                </a:solidFill>
                <a:latin typeface="Arial"/>
                <a:ea typeface="Arial"/>
                <a:cs typeface="Arial"/>
                <a:sym typeface="Arial"/>
              </a:defRPr>
            </a:lvl5pPr>
            <a:lvl6pPr algn="l" rtl="0" indent="228600" marL="0">
              <a:spcBef>
                <a:spcPts val="0"/>
              </a:spcBef>
              <a:buClr>
                <a:schemeClr val="lt1"/>
              </a:buClr>
              <a:buSzPct val="100000"/>
              <a:buFont typeface="Arial"/>
              <a:buNone/>
              <a:defRPr strike="noStrike" u="none" b="0" cap="none" baseline="0" sz="3600" i="0">
                <a:solidFill>
                  <a:schemeClr val="lt1"/>
                </a:solidFill>
                <a:latin typeface="Arial"/>
                <a:ea typeface="Arial"/>
                <a:cs typeface="Arial"/>
                <a:sym typeface="Arial"/>
              </a:defRPr>
            </a:lvl6pPr>
            <a:lvl7pPr algn="l" rtl="0" indent="228600" marL="0">
              <a:spcBef>
                <a:spcPts val="0"/>
              </a:spcBef>
              <a:buClr>
                <a:schemeClr val="lt1"/>
              </a:buClr>
              <a:buSzPct val="100000"/>
              <a:buFont typeface="Arial"/>
              <a:buNone/>
              <a:defRPr strike="noStrike" u="none" b="0" cap="none" baseline="0" sz="3600" i="0">
                <a:solidFill>
                  <a:schemeClr val="lt1"/>
                </a:solidFill>
                <a:latin typeface="Arial"/>
                <a:ea typeface="Arial"/>
                <a:cs typeface="Arial"/>
                <a:sym typeface="Arial"/>
              </a:defRPr>
            </a:lvl7pPr>
            <a:lvl8pPr algn="l" rtl="0" indent="228600" marL="0">
              <a:spcBef>
                <a:spcPts val="0"/>
              </a:spcBef>
              <a:buClr>
                <a:schemeClr val="lt1"/>
              </a:buClr>
              <a:buSzPct val="100000"/>
              <a:buFont typeface="Arial"/>
              <a:buNone/>
              <a:defRPr strike="noStrike" u="none" b="0" cap="none" baseline="0" sz="3600" i="0">
                <a:solidFill>
                  <a:schemeClr val="lt1"/>
                </a:solidFill>
                <a:latin typeface="Arial"/>
                <a:ea typeface="Arial"/>
                <a:cs typeface="Arial"/>
                <a:sym typeface="Arial"/>
              </a:defRPr>
            </a:lvl8pPr>
            <a:lvl9pPr algn="l" rtl="0" indent="228600" marL="0">
              <a:spcBef>
                <a:spcPts val="0"/>
              </a:spcBef>
              <a:buClr>
                <a:schemeClr val="lt1"/>
              </a:buClr>
              <a:buSzPct val="100000"/>
              <a:buFont typeface="Arial"/>
              <a:buNone/>
              <a:defRPr strike="noStrike" u="none" b="0" cap="none" baseline="0" sz="3600" i="0">
                <a:solidFill>
                  <a:schemeClr val="lt1"/>
                </a:solidFill>
                <a:latin typeface="Arial"/>
                <a:ea typeface="Arial"/>
                <a:cs typeface="Arial"/>
                <a:sym typeface="Arial"/>
              </a:defRPr>
            </a:lvl9pPr>
          </a:lstStyle>
          <a:p/>
        </p:txBody>
      </p:sp>
      <p:sp>
        <p:nvSpPr>
          <p:cNvPr id="6" name="Shape 6"/>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lt1"/>
              </a:buClr>
              <a:buSzPct val="166666"/>
              <a:buFont typeface="Arial"/>
              <a:buChar char="•"/>
              <a:defRPr strike="noStrike" u="none" b="0" cap="none" baseline="0" sz="3200" i="0">
                <a:solidFill>
                  <a:schemeClr val="lt1"/>
                </a:solidFill>
                <a:latin typeface="Arial"/>
                <a:ea typeface="Arial"/>
                <a:cs typeface="Arial"/>
                <a:sym typeface="Arial"/>
              </a:defRPr>
            </a:lvl1pPr>
            <a:lvl2pPr algn="l" rtl="0" indent="-285750" marL="742950">
              <a:spcBef>
                <a:spcPts val="560"/>
              </a:spcBef>
              <a:buClr>
                <a:schemeClr val="lt1"/>
              </a:buClr>
              <a:buSzPct val="100000"/>
              <a:buFont typeface="Courier New"/>
              <a:buChar char="o"/>
              <a:defRPr strike="noStrike" u="none" b="0" cap="none" baseline="0" sz="2800" i="0">
                <a:solidFill>
                  <a:schemeClr val="lt1"/>
                </a:solidFill>
                <a:latin typeface="Arial"/>
                <a:ea typeface="Arial"/>
                <a:cs typeface="Arial"/>
                <a:sym typeface="Arial"/>
              </a:defRPr>
            </a:lvl2pPr>
            <a:lvl3pPr algn="l" rtl="0" indent="-228600" marL="1143000">
              <a:spcBef>
                <a:spcPts val="480"/>
              </a:spcBef>
              <a:buClr>
                <a:schemeClr val="lt1"/>
              </a:buClr>
              <a:buSzPct val="100000"/>
              <a:buFont typeface="Wingdings"/>
              <a:buChar char="§"/>
              <a:defRPr strike="noStrike" u="none" b="0" cap="none" baseline="0" sz="2400" i="0">
                <a:solidFill>
                  <a:schemeClr val="lt1"/>
                </a:solidFill>
                <a:latin typeface="Arial"/>
                <a:ea typeface="Arial"/>
                <a:cs typeface="Arial"/>
                <a:sym typeface="Arial"/>
              </a:defRPr>
            </a:lvl3pPr>
            <a:lvl4pPr algn="l" rtl="0" indent="-228600" marL="1600200">
              <a:spcBef>
                <a:spcPts val="400"/>
              </a:spcBef>
              <a:buClr>
                <a:schemeClr val="lt1"/>
              </a:buClr>
              <a:buSzPct val="166666"/>
              <a:buFont typeface="Arial"/>
              <a:buChar char="•"/>
              <a:defRPr strike="noStrike" u="none" b="0" cap="none" baseline="0" sz="2000" i="0">
                <a:solidFill>
                  <a:schemeClr val="lt1"/>
                </a:solidFill>
                <a:latin typeface="Arial"/>
                <a:ea typeface="Arial"/>
                <a:cs typeface="Arial"/>
                <a:sym typeface="Arial"/>
              </a:defRPr>
            </a:lvl4pPr>
            <a:lvl5pPr algn="l" rtl="0" indent="-228600" marL="2057400">
              <a:spcBef>
                <a:spcPts val="400"/>
              </a:spcBef>
              <a:buClr>
                <a:schemeClr val="lt1"/>
              </a:buClr>
              <a:buSzPct val="100000"/>
              <a:buFont typeface="Courier New"/>
              <a:buChar char="o"/>
              <a:defRPr strike="noStrike" u="none" b="0" cap="none" baseline="0" sz="2000" i="0">
                <a:solidFill>
                  <a:schemeClr val="lt1"/>
                </a:solidFill>
                <a:latin typeface="Arial"/>
                <a:ea typeface="Arial"/>
                <a:cs typeface="Arial"/>
                <a:sym typeface="Arial"/>
              </a:defRPr>
            </a:lvl5pPr>
            <a:lvl6pPr algn="l" rtl="0" indent="-228600" marL="2514600">
              <a:spcBef>
                <a:spcPts val="400"/>
              </a:spcBef>
              <a:buClr>
                <a:schemeClr val="lt1"/>
              </a:buClr>
              <a:buSzPct val="100000"/>
              <a:buFont typeface="Wingdings"/>
              <a:buChar char="§"/>
              <a:defRPr strike="noStrike" u="none" b="0" cap="none" baseline="0" sz="2000" i="0">
                <a:solidFill>
                  <a:schemeClr val="lt1"/>
                </a:solidFill>
                <a:latin typeface="Arial"/>
                <a:ea typeface="Arial"/>
                <a:cs typeface="Arial"/>
                <a:sym typeface="Arial"/>
              </a:defRPr>
            </a:lvl6pPr>
            <a:lvl7pPr algn="l" rtl="0" indent="-228600" marL="2971800">
              <a:spcBef>
                <a:spcPts val="400"/>
              </a:spcBef>
              <a:buClr>
                <a:schemeClr val="lt1"/>
              </a:buClr>
              <a:buSzPct val="166666"/>
              <a:buFont typeface="Arial"/>
              <a:buChar char="•"/>
              <a:defRPr strike="noStrike" u="none" b="0" cap="none" baseline="0" sz="2000" i="0">
                <a:solidFill>
                  <a:schemeClr val="lt1"/>
                </a:solidFill>
                <a:latin typeface="Arial"/>
                <a:ea typeface="Arial"/>
                <a:cs typeface="Arial"/>
                <a:sym typeface="Arial"/>
              </a:defRPr>
            </a:lvl7pPr>
            <a:lvl8pPr algn="l" rtl="0" indent="-228600" marL="3429000">
              <a:spcBef>
                <a:spcPts val="400"/>
              </a:spcBef>
              <a:buClr>
                <a:schemeClr val="lt1"/>
              </a:buClr>
              <a:buSzPct val="100000"/>
              <a:buFont typeface="Courier New"/>
              <a:buChar char="o"/>
              <a:defRPr strike="noStrike" u="none" b="0" cap="none" baseline="0" sz="2000" i="0">
                <a:solidFill>
                  <a:schemeClr val="lt1"/>
                </a:solidFill>
                <a:latin typeface="Arial"/>
                <a:ea typeface="Arial"/>
                <a:cs typeface="Arial"/>
                <a:sym typeface="Arial"/>
              </a:defRPr>
            </a:lvl8pPr>
            <a:lvl9pPr algn="l" rtl="0" indent="-228600" marL="3886200">
              <a:spcBef>
                <a:spcPts val="400"/>
              </a:spcBef>
              <a:buClr>
                <a:schemeClr val="lt1"/>
              </a:buClr>
              <a:buSzPct val="100000"/>
              <a:buFont typeface="Wingdings"/>
              <a:buChar char="§"/>
              <a:defRPr strike="noStrike" u="none" b="0" cap="none" baseline="0" sz="2000" i="0">
                <a:solidFill>
                  <a:schemeClr val="lt1"/>
                </a:solidFill>
                <a:latin typeface="Arial"/>
                <a:ea typeface="Arial"/>
                <a:cs typeface="Arial"/>
                <a:sym typeface="Arial"/>
              </a:defRPr>
            </a:lvl9pPr>
          </a:lstStyle>
          <a:p/>
        </p:txBody>
      </p:sp>
      <p:sp>
        <p:nvSpPr>
          <p:cNvPr id="7" name="Shape 7"/>
          <p:cNvSpPr/>
          <p:nvPr/>
        </p:nvSpPr>
        <p:spPr>
          <a:xfrm>
            <a:off y="0" x="0"/>
            <a:ext cy="6858000" cx="3135299"/>
          </a:xfrm>
          <a:prstGeom prst="rect">
            <a:avLst/>
          </a:prstGeom>
          <a:noFill/>
          <a:ln>
            <a:noFill/>
          </a:ln>
        </p:spPr>
        <p:txBody>
          <a:bodyPr bIns="45700" rIns="91425" lIns="91425" tIns="45700" anchor="t" anchorCtr="0">
            <a:noAutofit/>
          </a:bodyPr>
          <a:lstStyle/>
          <a:p/>
        </p:txBody>
      </p:sp>
      <p:sp>
        <p:nvSpPr>
          <p:cNvPr id="8" name="Shape 8"/>
          <p:cNvSpPr/>
          <p:nvPr/>
        </p:nvSpPr>
        <p:spPr>
          <a:xfrm>
            <a:off y="6045200" x="3175"/>
            <a:ext cy="812800" cx="635000"/>
          </a:xfrm>
          <a:custGeom>
            <a:pathLst>
              <a:path w="400" extrusionOk="0" h="512">
                <a:moveTo>
                  <a:pt y="0" x="400"/>
                </a:moveTo>
                <a:lnTo>
                  <a:pt y="0" x="0"/>
                </a:lnTo>
                <a:lnTo>
                  <a:pt y="512" x="0"/>
                </a:lnTo>
                <a:lnTo>
                  <a:pt y="512" x="2"/>
                </a:lnTo>
                <a:lnTo>
                  <a:pt y="0" x="40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9" name="Shape 9"/>
          <p:cNvSpPr/>
          <p:nvPr/>
        </p:nvSpPr>
        <p:spPr>
          <a:xfrm>
            <a:off y="5232400" x="3175"/>
            <a:ext cy="812800" cx="635000"/>
          </a:xfrm>
          <a:custGeom>
            <a:pathLst>
              <a:path w="400" extrusionOk="0" h="512">
                <a:moveTo>
                  <a:pt y="512" x="400"/>
                </a:moveTo>
                <a:lnTo>
                  <a:pt y="0" x="2"/>
                </a:lnTo>
                <a:lnTo>
                  <a:pt y="0" x="0"/>
                </a:lnTo>
                <a:lnTo>
                  <a:pt y="512" x="0"/>
                </a:lnTo>
                <a:lnTo>
                  <a:pt y="512" x="40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10" name="Shape 10"/>
          <p:cNvSpPr/>
          <p:nvPr/>
        </p:nvSpPr>
        <p:spPr>
          <a:xfrm>
            <a:off y="2689" x="8397875"/>
            <a:ext cy="813611" cx="746125"/>
          </a:xfrm>
          <a:custGeom>
            <a:pathLst>
              <a:path w="470" extrusionOk="0" h="605">
                <a:moveTo>
                  <a:pt y="0" x="470"/>
                </a:moveTo>
                <a:lnTo>
                  <a:pt y="605" x="0"/>
                </a:lnTo>
                <a:lnTo>
                  <a:pt y="605" x="470"/>
                </a:lnTo>
                <a:lnTo>
                  <a:pt y="0" x="470"/>
                </a:lnTo>
                <a:close/>
              </a:path>
            </a:pathLst>
          </a:custGeom>
          <a:gradFill>
            <a:gsLst>
              <a:gs pos="0">
                <a:srgbClr val="0090DA"/>
              </a:gs>
              <a:gs pos="54000">
                <a:srgbClr val="0090DA"/>
              </a:gs>
              <a:gs pos="98000">
                <a:srgbClr val="2BC4F3"/>
              </a:gs>
              <a:gs pos="100000">
                <a:srgbClr val="00AEEE"/>
              </a:gs>
            </a:gsLst>
            <a:lin ang="18899999" scaled="0"/>
          </a:gradFill>
          <a:ln>
            <a:noFill/>
          </a:ln>
        </p:spPr>
        <p:txBody>
          <a:bodyPr bIns="45700" rIns="91425" lIns="91425" tIns="45700" anchor="t" anchorCtr="0">
            <a:noAutofit/>
          </a:bodyPr>
          <a:lstStyle/>
          <a:p/>
        </p:txBody>
      </p:sp>
      <p:sp>
        <p:nvSpPr>
          <p:cNvPr id="11" name="Shape 11"/>
          <p:cNvSpPr/>
          <p:nvPr/>
        </p:nvSpPr>
        <p:spPr>
          <a:xfrm>
            <a:off y="816300" x="8397875"/>
            <a:ext cy="809578" cx="746125"/>
          </a:xfrm>
          <a:custGeom>
            <a:pathLst>
              <a:path w="470" extrusionOk="0" h="602">
                <a:moveTo>
                  <a:pt y="0" x="0"/>
                </a:moveTo>
                <a:lnTo>
                  <a:pt y="602" x="470"/>
                </a:lnTo>
                <a:lnTo>
                  <a:pt y="0" x="470"/>
                </a:lnTo>
                <a:lnTo>
                  <a:pt y="0" x="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gif"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1.gif" Type="http://schemas.openxmlformats.org/officeDocument/2006/relationships/image" Id="rId4"/><Relationship Target="http://scratch.mit.edu/" Type="http://schemas.openxmlformats.org/officeDocument/2006/relationships/hyperlink" TargetMode="External"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4"/><Relationship Target="../media/image02.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http://scratch.mit.edu/" Type="http://schemas.openxmlformats.org/officeDocument/2006/relationships/hyperlink" TargetMode="External"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ctrTitle"/>
          </p:nvPr>
        </p:nvSpPr>
        <p:spPr>
          <a:xfrm>
            <a:off y="1461141" x="1997075"/>
            <a:ext cy="1470000" cx="6400799"/>
          </a:xfrm>
          <a:prstGeom prst="rect">
            <a:avLst/>
          </a:prstGeom>
        </p:spPr>
        <p:txBody>
          <a:bodyPr bIns="91425" rIns="91425" lIns="91425" tIns="91425" anchor="b" anchorCtr="0">
            <a:noAutofit/>
          </a:bodyPr>
          <a:lstStyle/>
          <a:p>
            <a:pPr algn="ctr">
              <a:buNone/>
            </a:pPr>
            <a:r>
              <a:rPr lang="en"/>
              <a:t>Scratch Programming</a:t>
            </a:r>
          </a:p>
        </p:txBody>
      </p:sp>
      <p:sp>
        <p:nvSpPr>
          <p:cNvPr id="80" name="Shape 80"/>
          <p:cNvSpPr/>
          <p:nvPr/>
        </p:nvSpPr>
        <p:spPr>
          <a:xfrm>
            <a:off y="2931141" x="3564561"/>
            <a:ext cy="3817771" cx="3265826"/>
          </a:xfrm>
          <a:prstGeom prst="rect">
            <a:avLst/>
          </a:prstGeom>
          <a:blipFill>
            <a:blip r:embed="rId3"/>
            <a:stretch>
              <a:fillRect/>
            </a:stretch>
          </a:blipFill>
          <a:ln>
            <a:noFill/>
          </a:ln>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lang="en"/>
              <a:t>Introduction</a:t>
            </a:r>
          </a:p>
        </p:txBody>
      </p:sp>
      <p:sp>
        <p:nvSpPr>
          <p:cNvPr id="86" name="Shape 86"/>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66666"/>
              <a:buFont typeface="Arial"/>
              <a:buChar char="•"/>
            </a:pPr>
            <a:r>
              <a:rPr lang="en"/>
              <a:t>Who here likes video games?</a:t>
            </a:r>
          </a:p>
          <a:p>
            <a:pPr rtl="0" lvl="0" indent="-431800" marL="457200">
              <a:buClr>
                <a:schemeClr val="lt1"/>
              </a:buClr>
              <a:buSzPct val="166666"/>
              <a:buFont typeface="Arial"/>
              <a:buChar char="•"/>
            </a:pPr>
            <a:r>
              <a:rPr lang="en"/>
              <a:t>Who here likes movies?</a:t>
            </a:r>
          </a:p>
          <a:p>
            <a:pPr rtl="0" lvl="0" indent="-431800" marL="457200">
              <a:buClr>
                <a:schemeClr val="lt1"/>
              </a:buClr>
              <a:buSzPct val="166666"/>
              <a:buFont typeface="Arial"/>
              <a:buChar char="•"/>
            </a:pPr>
            <a:r>
              <a:rPr lang="en"/>
              <a:t>Who wants to try making little movies and games of their own?</a:t>
            </a:r>
          </a:p>
          <a:p>
            <a:pPr rtl="0" lvl="0" indent="-431800" marL="457200">
              <a:buClr>
                <a:schemeClr val="lt1"/>
              </a:buClr>
              <a:buSzPct val="166666"/>
              <a:buFont typeface="Arial"/>
              <a:buChar char="•"/>
            </a:pPr>
            <a:r>
              <a:rPr lang="en"/>
              <a:t>Who here has done computer programming before?</a:t>
            </a:r>
          </a:p>
          <a:p>
            <a:pPr lvl="0" indent="-431800" marL="457200">
              <a:buClr>
                <a:schemeClr val="lt1"/>
              </a:buClr>
              <a:buSzPct val="166666"/>
              <a:buFont typeface="Arial"/>
              <a:buChar char="•"/>
            </a:pPr>
            <a:r>
              <a:rPr lang="en"/>
              <a:t>Who here has heard of/used Scratch?</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lang="en"/>
              <a:t>With the Scratch You Can:</a:t>
            </a:r>
          </a:p>
        </p:txBody>
      </p:sp>
      <p:sp>
        <p:nvSpPr>
          <p:cNvPr id="92" name="Shape 92"/>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66666"/>
              <a:buFont typeface="Arial"/>
              <a:buChar char="•"/>
            </a:pPr>
            <a:r>
              <a:rPr lang="en"/>
              <a:t>Create small games and animated movies</a:t>
            </a:r>
          </a:p>
          <a:p>
            <a:pPr rtl="0" lvl="0" indent="-431800" marL="457200">
              <a:buClr>
                <a:schemeClr val="lt1"/>
              </a:buClr>
              <a:buSzPct val="166666"/>
              <a:buFont typeface="Arial"/>
              <a:buChar char="•"/>
            </a:pPr>
            <a:r>
              <a:rPr lang="en"/>
              <a:t>Share your creations with others</a:t>
            </a:r>
          </a:p>
          <a:p>
            <a:pPr rtl="0" lvl="0" indent="-431800" marL="457200">
              <a:buClr>
                <a:schemeClr val="lt1"/>
              </a:buClr>
              <a:buSzPct val="166666"/>
              <a:buFont typeface="Arial"/>
              <a:buChar char="•"/>
            </a:pPr>
            <a:r>
              <a:rPr lang="en"/>
              <a:t>View/play/download/customize the creations of others</a:t>
            </a:r>
          </a:p>
          <a:p>
            <a:pPr rtl="0" lvl="0" indent="-431800" marL="457200">
              <a:buClr>
                <a:schemeClr val="lt1"/>
              </a:buClr>
              <a:buSzPct val="166666"/>
              <a:buFont typeface="Arial"/>
              <a:buChar char="•"/>
            </a:pPr>
            <a:r>
              <a:rPr lang="en"/>
              <a:t>Hopefully have fun</a:t>
            </a:r>
          </a:p>
          <a:p>
            <a:pPr lvl="0" indent="-431800" marL="457200">
              <a:buClr>
                <a:schemeClr val="lt1"/>
              </a:buClr>
              <a:buSzPct val="166666"/>
              <a:buFont typeface="Arial"/>
              <a:buChar char="•"/>
            </a:pPr>
            <a:r>
              <a:rPr lang="en"/>
              <a:t>Learn about computer programming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lang="en"/>
              <a:t>Scratch Website Demonstration</a:t>
            </a:r>
          </a:p>
        </p:txBody>
      </p:sp>
      <p:sp>
        <p:nvSpPr>
          <p:cNvPr id="98" name="Shape 98"/>
          <p:cNvSpPr txBox="1"/>
          <p:nvPr>
            <p:ph idx="1" type="body"/>
          </p:nvPr>
        </p:nvSpPr>
        <p:spPr>
          <a:xfrm>
            <a:off y="1600200" x="457200"/>
            <a:ext cy="4840199" cx="8229600"/>
          </a:xfrm>
          <a:prstGeom prst="rect">
            <a:avLst/>
          </a:prstGeom>
        </p:spPr>
        <p:txBody>
          <a:bodyPr bIns="91425" rIns="91425" lIns="91425" tIns="91425" anchor="t" anchorCtr="0">
            <a:noAutofit/>
          </a:bodyPr>
          <a:lstStyle/>
          <a:p>
            <a:pPr>
              <a:buNone/>
            </a:pPr>
            <a:r>
              <a:rPr u="sng" lang="en">
                <a:solidFill>
                  <a:schemeClr val="hlink"/>
                </a:solidFill>
                <a:hlinkClick r:id="rId3"/>
              </a:rPr>
              <a:t>http://scratch.mit.edu/</a:t>
            </a:r>
          </a:p>
        </p:txBody>
      </p:sp>
      <p:sp>
        <p:nvSpPr>
          <p:cNvPr id="99" name="Shape 99"/>
          <p:cNvSpPr/>
          <p:nvPr/>
        </p:nvSpPr>
        <p:spPr>
          <a:xfrm>
            <a:off y="2256887" x="3040153"/>
            <a:ext cy="4183512" cx="3462217"/>
          </a:xfrm>
          <a:prstGeom prst="rect">
            <a:avLst/>
          </a:prstGeom>
          <a:blipFill>
            <a:blip r:embed="rId4"/>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lang="en"/>
              <a:t>Scratch Demonstration</a:t>
            </a:r>
          </a:p>
        </p:txBody>
      </p:sp>
      <p:sp>
        <p:nvSpPr>
          <p:cNvPr id="105" name="Shape 105"/>
          <p:cNvSpPr txBox="1"/>
          <p:nvPr>
            <p:ph idx="1" type="body"/>
          </p:nvPr>
        </p:nvSpPr>
        <p:spPr>
          <a:xfrm>
            <a:off y="1600200" x="457200"/>
            <a:ext cy="4840199" cx="8229600"/>
          </a:xfrm>
          <a:prstGeom prst="rect">
            <a:avLst/>
          </a:prstGeom>
        </p:spPr>
        <p:txBody>
          <a:bodyPr bIns="91425" rIns="91425" lIns="91425" tIns="91425" anchor="t" anchorCtr="0">
            <a:noAutofit/>
          </a:bodyPr>
          <a:lstStyle/>
          <a:p/>
        </p:txBody>
      </p:sp>
      <p:sp>
        <p:nvSpPr>
          <p:cNvPr id="106" name="Shape 106"/>
          <p:cNvSpPr/>
          <p:nvPr/>
        </p:nvSpPr>
        <p:spPr>
          <a:xfrm>
            <a:off y="2203187" x="4783150"/>
            <a:ext cy="3472838" cx="3611752"/>
          </a:xfrm>
          <a:prstGeom prst="rect">
            <a:avLst/>
          </a:prstGeom>
          <a:blipFill>
            <a:blip r:embed="rId3"/>
            <a:stretch>
              <a:fillRect/>
            </a:stretch>
          </a:blipFill>
          <a:ln>
            <a:noFill/>
          </a:ln>
        </p:spPr>
      </p:sp>
      <p:sp>
        <p:nvSpPr>
          <p:cNvPr id="107" name="Shape 107"/>
          <p:cNvSpPr/>
          <p:nvPr/>
        </p:nvSpPr>
        <p:spPr>
          <a:xfrm>
            <a:off y="2203187" x="457200"/>
            <a:ext cy="3472838" cx="4089926"/>
          </a:xfrm>
          <a:prstGeom prst="rect">
            <a:avLst/>
          </a:prstGeom>
          <a:blipFill>
            <a:blip r:embed="rId4"/>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p:nvPr/>
        </p:nvSpPr>
        <p:spPr>
          <a:xfrm>
            <a:off y="0" x="0"/>
            <a:ext cy="6847529" cx="9163117"/>
          </a:xfrm>
          <a:prstGeom prst="rect">
            <a:avLst/>
          </a:prstGeom>
          <a:blipFill>
            <a:blip r:embed="rId3"/>
            <a:stretch>
              <a:fillRect/>
            </a:stretch>
          </a:blipFill>
          <a:ln>
            <a:noFill/>
          </a:ln>
        </p:spPr>
      </p:sp>
      <p:sp>
        <p:nvSpPr>
          <p:cNvPr id="113" name="Shape 113"/>
          <p:cNvSpPr txBox="1"/>
          <p:nvPr>
            <p:ph type="title"/>
          </p:nvPr>
        </p:nvSpPr>
        <p:spPr>
          <a:xfrm>
            <a:off y="274637" x="457200"/>
            <a:ext cy="1143000" cx="6879600"/>
          </a:xfrm>
          <a:prstGeom prst="rect">
            <a:avLst/>
          </a:prstGeom>
        </p:spPr>
        <p:txBody>
          <a:bodyPr bIns="91425" rIns="91425" lIns="91425" tIns="91425" anchor="b" anchorCtr="0">
            <a:noAutofit/>
          </a:bodyPr>
          <a:lstStyle/>
          <a:p>
            <a:pPr algn="ctr">
              <a:buNone/>
            </a:pPr>
            <a:r>
              <a:rPr lang="en"/>
              <a:t>Activities</a:t>
            </a:r>
          </a:p>
        </p:txBody>
      </p:sp>
      <p:sp>
        <p:nvSpPr>
          <p:cNvPr id="114" name="Shape 114"/>
          <p:cNvSpPr txBox="1"/>
          <p:nvPr>
            <p:ph idx="1" type="body"/>
          </p:nvPr>
        </p:nvSpPr>
        <p:spPr>
          <a:xfrm>
            <a:off y="1572100" x="190166"/>
            <a:ext cy="4840199" cx="8777400"/>
          </a:xfrm>
          <a:prstGeom prst="rect">
            <a:avLst/>
          </a:prstGeom>
        </p:spPr>
        <p:txBody>
          <a:bodyPr bIns="91425" rIns="91425" lIns="91425" tIns="91425" anchor="t" anchorCtr="0">
            <a:noAutofit/>
          </a:bodyPr>
          <a:lstStyle/>
          <a:p>
            <a:pPr rtl="0" lvl="0" indent="-431800" marL="457200">
              <a:buClr>
                <a:schemeClr val="lt1"/>
              </a:buClr>
              <a:buSzPct val="100000"/>
              <a:buFont typeface="Arial"/>
              <a:buAutoNum type="arabicPeriod"/>
            </a:pPr>
            <a:r>
              <a:rPr lang="en"/>
              <a:t>Scratch Exercise 1</a:t>
            </a:r>
          </a:p>
          <a:p>
            <a:pPr rtl="0" lvl="0" indent="-431800" marL="457200">
              <a:buClr>
                <a:schemeClr val="lt1"/>
              </a:buClr>
              <a:buSzPct val="100000"/>
              <a:buFont typeface="Arial"/>
              <a:buAutoNum type="arabicPeriod"/>
            </a:pPr>
            <a:r>
              <a:rPr lang="en"/>
              <a:t>Scratch Exercise 2</a:t>
            </a:r>
          </a:p>
          <a:p>
            <a:pPr rtl="0" lvl="0" indent="-431800" marL="457200">
              <a:buClr>
                <a:schemeClr val="lt1"/>
              </a:buClr>
              <a:buSzPct val="100000"/>
              <a:buFont typeface="Arial"/>
              <a:buAutoNum type="arabicPeriod"/>
            </a:pPr>
            <a:r>
              <a:rPr lang="en"/>
              <a:t>Scratch Exercise 3</a:t>
            </a:r>
          </a:p>
          <a:p>
            <a:pPr rtl="0" lvl="0" indent="-431800" marL="457200">
              <a:buClr>
                <a:schemeClr val="lt1"/>
              </a:buClr>
              <a:buSzPct val="100000"/>
              <a:buFont typeface="Arial"/>
              <a:buAutoNum type="arabicPeriod"/>
            </a:pPr>
            <a:r>
              <a:rPr lang="en"/>
              <a:t>Explore Scratch</a:t>
            </a:r>
          </a:p>
          <a:p>
            <a:r>
              <a:t/>
            </a:r>
          </a:p>
          <a:p>
            <a:pPr rtl="0" lvl="0">
              <a:buNone/>
            </a:pPr>
            <a:r>
              <a:rPr lang="en"/>
              <a:t>Ask Questions if you get</a:t>
            </a:r>
          </a:p>
          <a:p>
            <a:pPr lvl="0">
              <a:buNone/>
            </a:pPr>
            <a:r>
              <a:rPr lang="en"/>
              <a:t>Stuck</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lang="en"/>
              <a:t>What Do You Think of Scratch?</a:t>
            </a:r>
          </a:p>
        </p:txBody>
      </p:sp>
      <p:sp>
        <p:nvSpPr>
          <p:cNvPr id="120" name="Shape 120"/>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66666"/>
              <a:buFont typeface="Arial"/>
              <a:buChar char="•"/>
            </a:pPr>
            <a:r>
              <a:rPr lang="en"/>
              <a:t>Was it easy or hard?</a:t>
            </a:r>
          </a:p>
          <a:p>
            <a:pPr rtl="0" lvl="0" indent="-431800" marL="457200">
              <a:buClr>
                <a:schemeClr val="lt1"/>
              </a:buClr>
              <a:buSzPct val="166666"/>
              <a:buFont typeface="Arial"/>
              <a:buChar char="•"/>
            </a:pPr>
            <a:r>
              <a:rPr lang="en"/>
              <a:t>Was it fun?</a:t>
            </a:r>
          </a:p>
          <a:p>
            <a:pPr lvl="0" indent="-431800" marL="457200">
              <a:buClr>
                <a:schemeClr val="lt1"/>
              </a:buClr>
              <a:buSzPct val="166666"/>
              <a:buFont typeface="Arial"/>
              <a:buChar char="•"/>
            </a:pPr>
            <a:r>
              <a:rPr lang="en"/>
              <a:t>What was something interesting you found?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74637" x="457200"/>
            <a:ext cy="1143000" cx="6879600"/>
          </a:xfrm>
          <a:prstGeom prst="rect">
            <a:avLst/>
          </a:prstGeom>
        </p:spPr>
        <p:txBody>
          <a:bodyPr bIns="91425" rIns="91425" lIns="91425" tIns="91425" anchor="b" anchorCtr="0">
            <a:noAutofit/>
          </a:bodyPr>
          <a:lstStyle/>
          <a:p>
            <a:pPr rtl="0" lvl="0">
              <a:buNone/>
            </a:pPr>
            <a:r>
              <a:rPr lang="en"/>
              <a:t>References</a:t>
            </a:r>
          </a:p>
        </p:txBody>
      </p:sp>
      <p:sp>
        <p:nvSpPr>
          <p:cNvPr id="126" name="Shape 126"/>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AutoNum type="arabicPeriod"/>
            </a:pPr>
            <a:r>
              <a:rPr u="sng" lang="en">
                <a:solidFill>
                  <a:schemeClr val="hlink"/>
                </a:solidFill>
                <a:hlinkClick r:id="rId3"/>
              </a:rPr>
              <a:t>http://scratch.mit.edu/</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