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1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84" r:id="rId13"/>
    <p:sldId id="288" r:id="rId14"/>
    <p:sldId id="286" r:id="rId15"/>
    <p:sldId id="287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52E2-9F8B-CE4D-A17A-BE90D9E30B68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52E2-9F8B-CE4D-A17A-BE90D9E30B68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8E6B-1CF1-B546-810F-77F66B53D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52E2-9F8B-CE4D-A17A-BE90D9E30B68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8E6B-1CF1-B546-810F-77F66B53D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52E2-9F8B-CE4D-A17A-BE90D9E30B68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8E6B-1CF1-B546-810F-77F66B53D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52E2-9F8B-CE4D-A17A-BE90D9E30B68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8E6B-1CF1-B546-810F-77F66B53D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52E2-9F8B-CE4D-A17A-BE90D9E30B68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52E2-9F8B-CE4D-A17A-BE90D9E30B68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8E6B-1CF1-B546-810F-77F66B53D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52E2-9F8B-CE4D-A17A-BE90D9E30B68}" type="datetimeFigureOut">
              <a:rPr lang="en-US" smtClean="0"/>
              <a:t>5/17/13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8E6B-1CF1-B546-810F-77F66B53D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52E2-9F8B-CE4D-A17A-BE90D9E30B68}" type="datetimeFigureOut">
              <a:rPr lang="en-US" smtClean="0"/>
              <a:t>5/17/13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8E6B-1CF1-B546-810F-77F66B53D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52E2-9F8B-CE4D-A17A-BE90D9E30B68}" type="datetimeFigureOut">
              <a:rPr lang="en-US" smtClean="0"/>
              <a:t>5/17/13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8E6B-1CF1-B546-810F-77F66B53D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52E2-9F8B-CE4D-A17A-BE90D9E30B68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8E6B-1CF1-B546-810F-77F66B53D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52E2-9F8B-CE4D-A17A-BE90D9E30B68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8E6B-1CF1-B546-810F-77F66B53D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19C652E2-9F8B-CE4D-A17A-BE90D9E30B68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B7F18E6B-1CF1-B546-810F-77F66B53D12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Squishy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Building circuits and batteries with dough made in the kitchen.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0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Series Circuit</a:t>
            </a:r>
            <a:endParaRPr lang="en-US" dirty="0"/>
          </a:p>
        </p:txBody>
      </p:sp>
      <p:pic>
        <p:nvPicPr>
          <p:cNvPr id="4" name="Content Placeholder 3" descr="9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918" r="-219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617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Series Circuit</a:t>
            </a:r>
            <a:endParaRPr lang="en-US" dirty="0"/>
          </a:p>
        </p:txBody>
      </p:sp>
      <p:pic>
        <p:nvPicPr>
          <p:cNvPr id="4" name="Content Placeholder 3" descr="10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485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Series Circuits</a:t>
            </a:r>
          </a:p>
          <a:p>
            <a:pPr marL="0" indent="0" algn="ctr">
              <a:buNone/>
            </a:pPr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r>
              <a:rPr lang="en-US" dirty="0" smtClean="0"/>
              <a:t>=R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2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 algn="ctr">
              <a:buNone/>
            </a:pPr>
            <a:r>
              <a:rPr lang="en-US" sz="3200" dirty="0" smtClean="0"/>
              <a:t>Parallel Circuits</a:t>
            </a:r>
          </a:p>
          <a:p>
            <a:pPr marL="0" indent="0" algn="ctr">
              <a:buNone/>
            </a:pPr>
            <a:r>
              <a:rPr lang="en-US" dirty="0" err="1" smtClean="0"/>
              <a:t>R</a:t>
            </a:r>
            <a:r>
              <a:rPr lang="en-US" baseline="-25000" dirty="0" err="1"/>
              <a:t>T</a:t>
            </a:r>
            <a:r>
              <a:rPr lang="en-US" baseline="-25000" dirty="0" err="1" smtClean="0"/>
              <a:t>otal</a:t>
            </a:r>
            <a:r>
              <a:rPr lang="en-US" dirty="0" smtClean="0"/>
              <a:t>=(R</a:t>
            </a:r>
            <a:r>
              <a:rPr lang="en-US" baseline="-25000" dirty="0" smtClean="0"/>
              <a:t>1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)/(R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695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=250Ω</a:t>
            </a:r>
            <a:endParaRPr lang="en-US" dirty="0"/>
          </a:p>
        </p:txBody>
      </p:sp>
      <p:pic>
        <p:nvPicPr>
          <p:cNvPr id="4" name="Content Placeholder 3" descr="250R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99" r="-10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523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R2=500Ω</a:t>
            </a:r>
            <a:endParaRPr lang="en-US" dirty="0"/>
          </a:p>
        </p:txBody>
      </p:sp>
      <p:pic>
        <p:nvPicPr>
          <p:cNvPr id="4" name="Content Placeholder 3" descr="500R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99" r="-10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548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=750Ω</a:t>
            </a:r>
            <a:endParaRPr lang="en-US" dirty="0"/>
          </a:p>
        </p:txBody>
      </p:sp>
      <p:pic>
        <p:nvPicPr>
          <p:cNvPr id="4" name="Content Placeholder 3" descr="750R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4" r="-12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553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Solar Panel</a:t>
            </a:r>
            <a:endParaRPr lang="en-US" dirty="0"/>
          </a:p>
        </p:txBody>
      </p:sp>
      <p:pic>
        <p:nvPicPr>
          <p:cNvPr id="4" name="Content Placeholder 3" descr="9.25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918" r="-219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345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6V=4(1.5V)</a:t>
            </a:r>
            <a:endParaRPr lang="en-US" dirty="0"/>
          </a:p>
        </p:txBody>
      </p:sp>
      <p:pic>
        <p:nvPicPr>
          <p:cNvPr id="4" name="Content Placeholder 3" descr="9.5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387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a Battery</a:t>
            </a:r>
            <a:endParaRPr lang="en-US" dirty="0"/>
          </a:p>
        </p:txBody>
      </p:sp>
      <p:pic>
        <p:nvPicPr>
          <p:cNvPr id="4" name="Content Placeholder 3" descr="11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891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a Battery</a:t>
            </a:r>
            <a:endParaRPr lang="en-US" dirty="0"/>
          </a:p>
        </p:txBody>
      </p:sp>
      <p:pic>
        <p:nvPicPr>
          <p:cNvPr id="4" name="Content Placeholder 3" descr="12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918" r="-219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041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pic>
        <p:nvPicPr>
          <p:cNvPr id="4" name="Content Placeholder 3" descr="image (2)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581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a Battery</a:t>
            </a:r>
            <a:endParaRPr lang="en-US" dirty="0"/>
          </a:p>
        </p:txBody>
      </p:sp>
      <p:pic>
        <p:nvPicPr>
          <p:cNvPr id="4" name="Content Placeholder 3" descr="13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6460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a Battery</a:t>
            </a:r>
            <a:endParaRPr lang="en-US" dirty="0"/>
          </a:p>
        </p:txBody>
      </p:sp>
      <p:pic>
        <p:nvPicPr>
          <p:cNvPr id="4" name="Content Placeholder 3" descr="14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0128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V=V</a:t>
            </a:r>
            <a:r>
              <a:rPr lang="en-US" baseline="-25000" dirty="0" smtClean="0"/>
              <a:t>1</a:t>
            </a:r>
            <a:r>
              <a:rPr lang="en-US" dirty="0" smtClean="0"/>
              <a:t>+V</a:t>
            </a:r>
            <a:r>
              <a:rPr lang="en-US" baseline="-25000" dirty="0" smtClean="0"/>
              <a:t>2</a:t>
            </a:r>
            <a:r>
              <a:rPr lang="en-US" dirty="0" smtClean="0"/>
              <a:t>+V</a:t>
            </a:r>
            <a:r>
              <a:rPr lang="en-US" baseline="-25000" dirty="0" smtClean="0"/>
              <a:t>3</a:t>
            </a:r>
            <a:r>
              <a:rPr lang="en-US" dirty="0" smtClean="0"/>
              <a:t>+V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4" name="Content Placeholder 3" descr="15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1962149" y="2422305"/>
            <a:ext cx="5216525" cy="3952875"/>
          </a:xfrm>
        </p:spPr>
      </p:pic>
    </p:spTree>
    <p:extLst>
      <p:ext uri="{BB962C8B-B14F-4D97-AF65-F5344CB8AC3E}">
        <p14:creationId xmlns:p14="http://schemas.microsoft.com/office/powerpoint/2010/main" val="821385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V</a:t>
            </a:r>
            <a:r>
              <a:rPr lang="en-US" baseline="-25000" dirty="0" smtClean="0"/>
              <a:t>i</a:t>
            </a:r>
            <a:endParaRPr lang="en-US" dirty="0"/>
          </a:p>
        </p:txBody>
      </p:sp>
      <p:pic>
        <p:nvPicPr>
          <p:cNvPr id="4" name="Content Placeholder 3" descr="16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457450" y="2233613"/>
            <a:ext cx="4225925" cy="3952875"/>
          </a:xfrm>
        </p:spPr>
      </p:pic>
    </p:spTree>
    <p:extLst>
      <p:ext uri="{BB962C8B-B14F-4D97-AF65-F5344CB8AC3E}">
        <p14:creationId xmlns:p14="http://schemas.microsoft.com/office/powerpoint/2010/main" val="718058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V</a:t>
            </a:r>
            <a:r>
              <a:rPr lang="en-US" baseline="-25000" dirty="0" smtClean="0"/>
              <a:t>1</a:t>
            </a:r>
            <a:r>
              <a:rPr lang="en-US" dirty="0" smtClean="0"/>
              <a:t>,V</a:t>
            </a:r>
            <a:r>
              <a:rPr lang="en-US" baseline="-25000" dirty="0" smtClean="0"/>
              <a:t>2</a:t>
            </a:r>
            <a:r>
              <a:rPr lang="en-US" dirty="0" smtClean="0"/>
              <a:t>,V</a:t>
            </a:r>
            <a:r>
              <a:rPr lang="en-US" baseline="-25000" dirty="0" smtClean="0"/>
              <a:t>3 </a:t>
            </a:r>
            <a:r>
              <a:rPr lang="en-US" dirty="0" smtClean="0"/>
              <a:t>, and V</a:t>
            </a:r>
            <a:r>
              <a:rPr lang="en-US" baseline="-25000" dirty="0" smtClean="0"/>
              <a:t>4</a:t>
            </a:r>
            <a:endParaRPr lang="en-US" dirty="0"/>
          </a:p>
        </p:txBody>
      </p:sp>
      <p:pic>
        <p:nvPicPr>
          <p:cNvPr id="6" name="Picture 5" descr="19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883" y="3874390"/>
            <a:ext cx="3978147" cy="2983610"/>
          </a:xfrm>
          <a:prstGeom prst="rect">
            <a:avLst/>
          </a:prstGeom>
        </p:spPr>
      </p:pic>
      <p:pic>
        <p:nvPicPr>
          <p:cNvPr id="7" name="Picture 6" descr="20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022" y="1917466"/>
            <a:ext cx="3773902" cy="2830427"/>
          </a:xfrm>
          <a:prstGeom prst="rect">
            <a:avLst/>
          </a:prstGeom>
        </p:spPr>
      </p:pic>
      <p:pic>
        <p:nvPicPr>
          <p:cNvPr id="4" name="Content Placeholder 3" descr="17.jpeg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148944">
            <a:off x="-370638" y="2888859"/>
            <a:ext cx="3780106" cy="1971063"/>
          </a:xfrm>
        </p:spPr>
      </p:pic>
      <p:pic>
        <p:nvPicPr>
          <p:cNvPr id="5" name="Picture 4" descr="18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70660">
            <a:off x="2546668" y="2020281"/>
            <a:ext cx="2754102" cy="206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8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V</a:t>
            </a:r>
            <a:endParaRPr lang="en-US" dirty="0"/>
          </a:p>
        </p:txBody>
      </p:sp>
      <p:pic>
        <p:nvPicPr>
          <p:cNvPr id="4" name="Content Placeholder 3" descr="21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47982">
            <a:off x="949597" y="2284457"/>
            <a:ext cx="7152737" cy="3729657"/>
          </a:xfrm>
        </p:spPr>
      </p:pic>
    </p:spTree>
    <p:extLst>
      <p:ext uri="{BB962C8B-B14F-4D97-AF65-F5344CB8AC3E}">
        <p14:creationId xmlns:p14="http://schemas.microsoft.com/office/powerpoint/2010/main" val="3713713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Components</a:t>
            </a:r>
            <a:endParaRPr lang="en-US" dirty="0"/>
          </a:p>
        </p:txBody>
      </p:sp>
      <p:pic>
        <p:nvPicPr>
          <p:cNvPr id="4" name="Content Placeholder 3" descr="c1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918" r="-219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1005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Buzzer</a:t>
            </a:r>
            <a:endParaRPr lang="en-US" dirty="0"/>
          </a:p>
        </p:txBody>
      </p:sp>
      <p:pic>
        <p:nvPicPr>
          <p:cNvPr id="4" name="Content Placeholder 3" descr="a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928" r="-21928"/>
          <a:stretch>
            <a:fillRect/>
          </a:stretch>
        </p:blipFill>
        <p:spPr>
          <a:xfrm>
            <a:off x="779463" y="1882775"/>
            <a:ext cx="7581900" cy="3952875"/>
          </a:xfrm>
        </p:spPr>
      </p:pic>
    </p:spTree>
    <p:extLst>
      <p:ext uri="{BB962C8B-B14F-4D97-AF65-F5344CB8AC3E}">
        <p14:creationId xmlns:p14="http://schemas.microsoft.com/office/powerpoint/2010/main" val="162144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Photoresistor</a:t>
            </a:r>
            <a:endParaRPr lang="en-US" dirty="0"/>
          </a:p>
        </p:txBody>
      </p:sp>
      <p:pic>
        <p:nvPicPr>
          <p:cNvPr id="4" name="Content Placeholder 3" descr="b1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5421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Photoresistor</a:t>
            </a:r>
            <a:endParaRPr lang="en-US" dirty="0"/>
          </a:p>
        </p:txBody>
      </p:sp>
      <p:pic>
        <p:nvPicPr>
          <p:cNvPr id="5" name="Content Placeholder 4" descr="b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779462" y="1882588"/>
            <a:ext cx="7581901" cy="3953436"/>
          </a:xfrm>
        </p:spPr>
      </p:pic>
    </p:spTree>
    <p:extLst>
      <p:ext uri="{BB962C8B-B14F-4D97-AF65-F5344CB8AC3E}">
        <p14:creationId xmlns:p14="http://schemas.microsoft.com/office/powerpoint/2010/main" val="14739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  <a:endParaRPr lang="en-US" dirty="0"/>
          </a:p>
        </p:txBody>
      </p:sp>
      <p:pic>
        <p:nvPicPr>
          <p:cNvPr id="4" name="Content Placeholder 3" descr="2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017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Photoresistor</a:t>
            </a:r>
            <a:endParaRPr lang="en-US" dirty="0"/>
          </a:p>
        </p:txBody>
      </p:sp>
      <p:pic>
        <p:nvPicPr>
          <p:cNvPr id="4" name="Content Placeholder 3" descr="b2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779462" y="1882588"/>
            <a:ext cx="7581901" cy="3953436"/>
          </a:xfrm>
        </p:spPr>
      </p:pic>
    </p:spTree>
    <p:extLst>
      <p:ext uri="{BB962C8B-B14F-4D97-AF65-F5344CB8AC3E}">
        <p14:creationId xmlns:p14="http://schemas.microsoft.com/office/powerpoint/2010/main" val="3183178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Squishy Sound</a:t>
            </a:r>
            <a:endParaRPr lang="en-US" dirty="0"/>
          </a:p>
        </p:txBody>
      </p:sp>
      <p:pic>
        <p:nvPicPr>
          <p:cNvPr id="4" name="Content Placeholder 3" descr="d2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5057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33" y="1882588"/>
            <a:ext cx="7278158" cy="3953436"/>
          </a:xfrm>
        </p:spPr>
      </p:pic>
      <p:sp>
        <p:nvSpPr>
          <p:cNvPr id="7" name="TextBox 6"/>
          <p:cNvSpPr txBox="1"/>
          <p:nvPr/>
        </p:nvSpPr>
        <p:spPr>
          <a:xfrm>
            <a:off x="1116941" y="6100212"/>
            <a:ext cx="688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courseweb.stthomas.edu</a:t>
            </a:r>
            <a:r>
              <a:rPr lang="en-US" dirty="0" smtClean="0"/>
              <a:t>/</a:t>
            </a:r>
            <a:r>
              <a:rPr lang="en-US" dirty="0" err="1" smtClean="0"/>
              <a:t>apthomas</a:t>
            </a:r>
            <a:r>
              <a:rPr lang="en-US" dirty="0" smtClean="0"/>
              <a:t>/</a:t>
            </a:r>
            <a:r>
              <a:rPr lang="en-US" dirty="0" err="1" smtClean="0"/>
              <a:t>SquishyCircuits</a:t>
            </a:r>
            <a:r>
              <a:rPr lang="en-US" dirty="0" smtClean="0"/>
              <a:t>/</a:t>
            </a:r>
            <a:r>
              <a:rPr lang="en-US" dirty="0" err="1" smtClean="0"/>
              <a:t>index.htm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Closed Circuit</a:t>
            </a:r>
            <a:endParaRPr lang="en-US" dirty="0"/>
          </a:p>
        </p:txBody>
      </p:sp>
      <p:pic>
        <p:nvPicPr>
          <p:cNvPr id="4" name="Content Placeholder 3" descr="4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547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Short Circuit</a:t>
            </a:r>
            <a:endParaRPr lang="en-US" dirty="0"/>
          </a:p>
        </p:txBody>
      </p:sp>
      <p:pic>
        <p:nvPicPr>
          <p:cNvPr id="4" name="Content Placeholder 3" descr="6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012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Insulating Dough</a:t>
            </a:r>
            <a:endParaRPr lang="en-US" dirty="0"/>
          </a:p>
        </p:txBody>
      </p:sp>
      <p:pic>
        <p:nvPicPr>
          <p:cNvPr id="4" name="Content Placeholder 3" descr="3b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01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Open Circuit</a:t>
            </a:r>
            <a:endParaRPr lang="en-US" dirty="0"/>
          </a:p>
        </p:txBody>
      </p:sp>
      <p:pic>
        <p:nvPicPr>
          <p:cNvPr id="4" name="Content Placeholder 3" descr="5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542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Insulating Dough</a:t>
            </a:r>
            <a:endParaRPr lang="en-US" dirty="0"/>
          </a:p>
        </p:txBody>
      </p:sp>
      <p:pic>
        <p:nvPicPr>
          <p:cNvPr id="4" name="Content Placeholder 3" descr="7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918" r="-219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619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Parallel Circuit</a:t>
            </a:r>
            <a:endParaRPr lang="en-US" dirty="0"/>
          </a:p>
        </p:txBody>
      </p:sp>
      <p:pic>
        <p:nvPicPr>
          <p:cNvPr id="4" name="Content Placeholder 3" descr="8b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444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192</TotalTime>
  <Words>151</Words>
  <Application>Microsoft Macintosh PowerPoint</Application>
  <PresentationFormat>On-screen Show (4:3)</PresentationFormat>
  <Paragraphs>39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Orbit</vt:lpstr>
      <vt:lpstr>Squishy Circuits</vt:lpstr>
      <vt:lpstr>Materials</vt:lpstr>
      <vt:lpstr>What is missing?</vt:lpstr>
      <vt:lpstr>A Closed Circuit</vt:lpstr>
      <vt:lpstr>A Short Circuit</vt:lpstr>
      <vt:lpstr>Add Insulating Dough</vt:lpstr>
      <vt:lpstr>An Open Circuit</vt:lpstr>
      <vt:lpstr>Use the Insulating Dough</vt:lpstr>
      <vt:lpstr>A Parallel Circuit</vt:lpstr>
      <vt:lpstr>A Series Circuit</vt:lpstr>
      <vt:lpstr>A Series Circuit</vt:lpstr>
      <vt:lpstr>Resistance Formulas</vt:lpstr>
      <vt:lpstr>R2=250Ω</vt:lpstr>
      <vt:lpstr>R2=500Ω</vt:lpstr>
      <vt:lpstr>R2=750Ω</vt:lpstr>
      <vt:lpstr>The Solar Panel</vt:lpstr>
      <vt:lpstr>6V=4(1.5V)</vt:lpstr>
      <vt:lpstr>Let’s Make a Battery</vt:lpstr>
      <vt:lpstr>Let’s Make a Battery</vt:lpstr>
      <vt:lpstr>Let’s Make a Battery</vt:lpstr>
      <vt:lpstr>Let’s Make a Battery</vt:lpstr>
      <vt:lpstr>V=V1+V2+V3+V4</vt:lpstr>
      <vt:lpstr>How to Measure Vi</vt:lpstr>
      <vt:lpstr>Measure V1,V2,V3 , and V4</vt:lpstr>
      <vt:lpstr>Measuring V</vt:lpstr>
      <vt:lpstr>More Components</vt:lpstr>
      <vt:lpstr>The Buzzer</vt:lpstr>
      <vt:lpstr>The Photoresistor</vt:lpstr>
      <vt:lpstr>The Photoresistor</vt:lpstr>
      <vt:lpstr>The Photoresistor</vt:lpstr>
      <vt:lpstr>Demo: Squishy Sound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Squishy Circuits</dc:title>
  <dc:creator>Joseph Lancaster</dc:creator>
  <cp:lastModifiedBy>Joseph Lancaster</cp:lastModifiedBy>
  <cp:revision>13</cp:revision>
  <dcterms:created xsi:type="dcterms:W3CDTF">2013-04-26T21:38:12Z</dcterms:created>
  <dcterms:modified xsi:type="dcterms:W3CDTF">2013-05-18T00:23:36Z</dcterms:modified>
</cp:coreProperties>
</file>