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What use to be done by hand can be automated by computers, which speeds up the process greatly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Searching the Genome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Brian Cain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Computer Science and Biology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Bioinformatics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Develops and improves upon methods for storing, retrieving, organizing and analyzing biological data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Huge help for processing large amounts of biological data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Sequence Analysis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The process of translating a DNA sequence to mRNA, then to amino acid (or protein sequence)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Comparing new sequences to known sequences a way of understanding the biology of organisms from which the new sequence comes</a:t>
            </a:r>
          </a:p>
          <a:p>
            <a:pPr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Algorithms help speed up the process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Computer Science and Biology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Algorithms to replace work done by hand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Algorithms is a step-by-step procedure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Example: Following a recipe while cooking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Programming helps speed up this process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Converts algorithms on paper into computer programs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Translating DNA encoding into proteins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478825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29845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AutoNum type="arabicPeriod"/>
            </a:pPr>
            <a:r>
              <a:rPr sz="2400" lang="en" i="1"/>
              <a:t>A portion of DNA is transcribed into messenger RNA using the following mapping: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lphaLcPeriod"/>
            </a:pPr>
            <a:r>
              <a:rPr lang="en" i="1"/>
              <a:t>Guanine pairs with Cytosine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lphaLcPeriod"/>
            </a:pPr>
            <a:r>
              <a:rPr lang="en" i="1"/>
              <a:t>Cytosine pairs with Guanine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lphaLcPeriod"/>
            </a:pPr>
            <a:r>
              <a:rPr lang="en" i="1"/>
              <a:t>Thymine pairs with Adenine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lphaLcPeriod"/>
            </a:pPr>
            <a:r>
              <a:rPr lang="en" i="1"/>
              <a:t>Adenine pairs with Uracuil</a:t>
            </a:r>
          </a:p>
          <a:p>
            <a:pPr rtl="0" lvl="0" indent="-29845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AutoNum type="arabicPeriod"/>
            </a:pPr>
            <a:r>
              <a:rPr sz="2400" lang="en" i="1"/>
              <a:t>The Messenger RNA exits the nucleus and attaches to a ribosome. The ribosome “reads” the message code and assembles amino acids into the “requested” protein using this process: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lphaLcPeriod"/>
            </a:pPr>
            <a:r>
              <a:rPr lang="en" i="1"/>
              <a:t>messenger RNA is paired with transfer RNA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lphaLcPeriod"/>
            </a:pPr>
            <a:r>
              <a:rPr lang="en" i="1"/>
              <a:t>transfer RNA fetches an amino acid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AutoNum type="alphaLcPeriod"/>
            </a:pPr>
            <a:r>
              <a:rPr lang="en" i="1"/>
              <a:t>amino acids are assembled into the protein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Scratch Program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This completed has been created in scratch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Background Info on Scratch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If-Statements in programming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if weather == "sunny"</a:t>
            </a:r>
          </a:p>
          <a:p>
            <a:pPr rtl="0" lvl="0">
              <a:buNone/>
            </a:pPr>
            <a:r>
              <a:rPr lang="en"/>
              <a:t>	mood == "happy"</a:t>
            </a:r>
          </a:p>
          <a:p>
            <a:pPr rtl="0" lvl="0">
              <a:buNone/>
            </a:pPr>
            <a:r>
              <a:rPr lang="en"/>
              <a:t>if weather == "snowy"</a:t>
            </a:r>
          </a:p>
          <a:p>
            <a:pPr rtl="0" lvl="0">
              <a:buNone/>
            </a:pPr>
            <a:r>
              <a:rPr lang="en"/>
              <a:t>	mood == "angry"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If-Statements in Scratch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If-Statements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1" name="Shape 61"/>
          <p:cNvSpPr/>
          <p:nvPr/>
        </p:nvSpPr>
        <p:spPr>
          <a:xfrm>
            <a:off y="2753500" x="921175"/>
            <a:ext cy="1726160" cx="532300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Task to Complete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Fill in the logical if-statements for mRNA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More information on handout</a:t>
            </a:r>
          </a:p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Once completed, test it against a DNA sequence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References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http://www.google.com/edu/computational-thinking/lessons.html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