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2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3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5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9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0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1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8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F757-F421-4346-AD20-C8A8161991BB}" type="datetimeFigureOut">
              <a:rPr lang="en-US" smtClean="0"/>
              <a:t>4/28/2015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7225F-43BB-4CE9-B628-8EC1C57C2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4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audacity.sourceforge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Energy, Waves, and Sound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James Shaffer</a:t>
            </a:r>
          </a:p>
          <a:p>
            <a:r>
              <a:rPr lang="en-US" dirty="0" smtClean="0"/>
              <a:t>Kansas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88053" cy="1584483"/>
          </a:xfrm>
        </p:spPr>
        <p:txBody>
          <a:bodyPr>
            <a:normAutofit/>
          </a:bodyPr>
          <a:lstStyle/>
          <a:p>
            <a:r>
              <a:rPr lang="en-US" dirty="0" smtClean="0"/>
              <a:t>Amplitude can be thought of as the height of a wave.</a:t>
            </a:r>
          </a:p>
          <a:p>
            <a:r>
              <a:rPr lang="en-US" dirty="0" smtClean="0"/>
              <a:t>This affects the volume of sound.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10108"/>
            <a:ext cx="10688052" cy="2766855"/>
          </a:xfrm>
        </p:spPr>
      </p:pic>
    </p:spTree>
    <p:extLst>
      <p:ext uri="{BB962C8B-B14F-4D97-AF65-F5344CB8AC3E}">
        <p14:creationId xmlns:p14="http://schemas.microsoft.com/office/powerpoint/2010/main" val="12969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88053" cy="1584483"/>
          </a:xfrm>
        </p:spPr>
        <p:txBody>
          <a:bodyPr>
            <a:normAutofit/>
          </a:bodyPr>
          <a:lstStyle/>
          <a:p>
            <a:r>
              <a:rPr lang="en-US" dirty="0" smtClean="0"/>
              <a:t>Which track is louder?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10108"/>
            <a:ext cx="10688052" cy="2766855"/>
          </a:xfrm>
        </p:spPr>
      </p:pic>
      <p:cxnSp>
        <p:nvCxnSpPr>
          <p:cNvPr id="4" name="Straight Arrow Connector 3"/>
          <p:cNvCxnSpPr/>
          <p:nvPr/>
        </p:nvCxnSpPr>
        <p:spPr>
          <a:xfrm flipV="1">
            <a:off x="4704348" y="3814011"/>
            <a:ext cx="0" cy="2646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981074" y="4908884"/>
            <a:ext cx="0" cy="5534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468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2153 L 0.09192 -0.1104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09" y="-65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0.03981 L 0.11289 -0.3067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51" y="-1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88053" cy="1584483"/>
          </a:xfrm>
        </p:spPr>
        <p:txBody>
          <a:bodyPr>
            <a:normAutofit/>
          </a:bodyPr>
          <a:lstStyle/>
          <a:p>
            <a:r>
              <a:rPr lang="en-US" dirty="0" smtClean="0"/>
              <a:t>Frequency can be thought of as the number of times a wave peaks in a given space.</a:t>
            </a:r>
          </a:p>
          <a:p>
            <a:r>
              <a:rPr lang="en-US" dirty="0" smtClean="0"/>
              <a:t>The higher the frequency of a sound wave, the higher the pitch.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10108"/>
            <a:ext cx="10688052" cy="2766855"/>
          </a:xfrm>
        </p:spPr>
      </p:pic>
    </p:spTree>
    <p:extLst>
      <p:ext uri="{BB962C8B-B14F-4D97-AF65-F5344CB8AC3E}">
        <p14:creationId xmlns:p14="http://schemas.microsoft.com/office/powerpoint/2010/main" val="60732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Sound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88053" cy="1584483"/>
          </a:xfrm>
        </p:spPr>
        <p:txBody>
          <a:bodyPr>
            <a:normAutofit/>
          </a:bodyPr>
          <a:lstStyle/>
          <a:p>
            <a:r>
              <a:rPr lang="en-US" dirty="0" smtClean="0"/>
              <a:t>Which track is higher-pitched?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10108"/>
            <a:ext cx="10688052" cy="2766855"/>
          </a:xfrm>
        </p:spPr>
      </p:pic>
      <p:sp>
        <p:nvSpPr>
          <p:cNvPr id="3" name="TextBox 2"/>
          <p:cNvSpPr txBox="1"/>
          <p:nvPr/>
        </p:nvSpPr>
        <p:spPr>
          <a:xfrm>
            <a:off x="2322095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23781" y="48455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74119" y="48455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52391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82687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48950" y="48455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2983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300434" y="48455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973575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224566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96948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43279" y="346309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03871" y="34585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6788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electric currents generate a weak magnetic field.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solenoid concentrates those fields to produce a strong central field.</a:t>
            </a:r>
            <a:endParaRPr lang="en-US" dirty="0"/>
          </a:p>
        </p:txBody>
      </p:sp>
      <p:pic>
        <p:nvPicPr>
          <p:cNvPr id="1026" name="Picture 2" descr="http://www.rfcafe.com/references/Electricians-Mate-3-NAVPERS-10548/images/magnetic-field-surrounding-solenoi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913" y="1825625"/>
            <a:ext cx="4090173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835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Solenoids in 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Signals are sent to a speaker as current in a solenoid.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current passes through the solenoid, it makes a magnetic field.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This field interacts with a permanent magnet in the speaker, causing it to move and make vibrations.</a:t>
            </a:r>
          </a:p>
        </p:txBody>
      </p:sp>
      <p:pic>
        <p:nvPicPr>
          <p:cNvPr id="2050" name="Picture 2" descr="http://www.bbc.co.uk/staticarchive/06c603d0630a997efc90c20aaddc728eff9eb598.gif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" b="13825"/>
          <a:stretch/>
        </p:blipFill>
        <p:spPr bwMode="auto">
          <a:xfrm>
            <a:off x="6553200" y="2261937"/>
            <a:ext cx="4419600" cy="324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7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build a louder speaker?</a:t>
            </a:r>
            <a:endParaRPr lang="en-US" dirty="0"/>
          </a:p>
          <a:p>
            <a:r>
              <a:rPr lang="en-US" dirty="0" smtClean="0"/>
              <a:t>How can we reduce the buzzing in our speakers?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instructors on setup with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you connect the speaker to a sound source, you will need to remove the insulation from the ends of the magnet wire. This can be done with a match, or with sandpaper.</a:t>
            </a:r>
          </a:p>
          <a:p>
            <a:r>
              <a:rPr lang="en-US" dirty="0" smtClean="0"/>
              <a:t>In order to connect the plate speakers to a computer, I had to use a small amplifier (not unlike the ones you would find in a car/home theater stereo system.) There are many that sell on amazon for around $20 (I used a </a:t>
            </a:r>
            <a:r>
              <a:rPr lang="en-US" dirty="0" err="1" smtClean="0"/>
              <a:t>Lepai</a:t>
            </a:r>
            <a:r>
              <a:rPr lang="en-US" dirty="0" smtClean="0"/>
              <a:t> LP-2020A+.) You will need one with a 3.5 mm auxiliary input. Use speaker wire to connect the speaker to the amp, and a male-male audio cable to connect the amp to the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to instructors on setup with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program used to generate the test track is Audacity, a free download available at </a:t>
            </a:r>
            <a:r>
              <a:rPr lang="en-US" dirty="0" smtClean="0">
                <a:hlinkClick r:id="rId2"/>
              </a:rPr>
              <a:t>http://audacity.sourceforge.net/</a:t>
            </a:r>
            <a:endParaRPr lang="en-US" dirty="0" smtClean="0"/>
          </a:p>
          <a:p>
            <a:r>
              <a:rPr lang="en-US" dirty="0" smtClean="0"/>
              <a:t>To generate a tone: </a:t>
            </a:r>
          </a:p>
          <a:p>
            <a:pPr lvl="1"/>
            <a:r>
              <a:rPr lang="en-US" dirty="0" smtClean="0"/>
              <a:t>In the tool bar at the top of the screen click “Generate,” then “Tone.”</a:t>
            </a:r>
          </a:p>
          <a:p>
            <a:pPr lvl="1"/>
            <a:r>
              <a:rPr lang="en-US" dirty="0" smtClean="0"/>
              <a:t>Specify the desired frequency, amplitude, and duration.</a:t>
            </a:r>
          </a:p>
          <a:p>
            <a:pPr lvl="1"/>
            <a:r>
              <a:rPr lang="en-US" dirty="0" smtClean="0"/>
              <a:t>Click OK.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speaker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</a:t>
            </a:r>
          </a:p>
          <a:p>
            <a:r>
              <a:rPr lang="en-US" dirty="0" smtClean="0"/>
              <a:t>Small amplifier</a:t>
            </a:r>
          </a:p>
          <a:p>
            <a:r>
              <a:rPr lang="en-US" dirty="0" smtClean="0"/>
              <a:t>Magnet wire</a:t>
            </a:r>
          </a:p>
          <a:p>
            <a:r>
              <a:rPr lang="en-US" dirty="0" smtClean="0"/>
              <a:t>Speaker wire</a:t>
            </a:r>
          </a:p>
          <a:p>
            <a:r>
              <a:rPr lang="en-US" dirty="0" smtClean="0"/>
              <a:t>Male-male audio cable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Hot glue gun</a:t>
            </a:r>
          </a:p>
          <a:p>
            <a:r>
              <a:rPr lang="en-US" dirty="0" smtClean="0"/>
              <a:t>2 paper plates</a:t>
            </a:r>
          </a:p>
          <a:p>
            <a:r>
              <a:rPr lang="en-US" dirty="0" smtClean="0"/>
              <a:t>2 2”x8” strips of printer paper</a:t>
            </a:r>
          </a:p>
          <a:p>
            <a:r>
              <a:rPr lang="en-US" dirty="0" smtClean="0"/>
              <a:t>2 3”x5” notecards</a:t>
            </a:r>
          </a:p>
          <a:p>
            <a:r>
              <a:rPr lang="en-US" dirty="0" smtClean="0"/>
              <a:t>4 ceramic disc magnets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378116"/>
            <a:ext cx="10824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90204" pitchFamily="34" charset="0"/>
              <a:buChar char="•"/>
            </a:pPr>
            <a:r>
              <a:rPr lang="en-US" sz="2800" dirty="0" smtClean="0"/>
              <a:t>Software: Audacity (free download at http://audacity.sourceforge.net/)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992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Coil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Stack your magnets together, and roll them in to a strip of paper.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Tape the roll shut.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Roll your first roll in to the second strip of paper.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Tape the second roll shut.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058194"/>
            <a:ext cx="5181600" cy="3886200"/>
          </a:xfrm>
        </p:spPr>
      </p:pic>
    </p:spTree>
    <p:extLst>
      <p:ext uri="{BB962C8B-B14F-4D97-AF65-F5344CB8AC3E}">
        <p14:creationId xmlns:p14="http://schemas.microsoft.com/office/powerpoint/2010/main" val="33087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The Coil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Slide off the outermost roll of paper. </a:t>
            </a:r>
            <a:br>
              <a:rPr lang="en-US" dirty="0" smtClean="0"/>
            </a:br>
            <a:r>
              <a:rPr lang="en-US" i="1" dirty="0" smtClean="0"/>
              <a:t>This will hold your coil.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Wrap about four feet of magnet wire around your roll of paper.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you are done, tape the magnet wire in place.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graphics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96" y="2346158"/>
            <a:ext cx="4412722" cy="310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558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The Diaphragm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Place a paper plate upside down in front of you.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Find the center of the plate.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Hot glue the speaker coil to the center of the plate.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graphics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356" y="2390190"/>
            <a:ext cx="4993287" cy="322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84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The Speaker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Fold two notecards in to an “M” shape.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Tape the notecards to the plate on either side of the coil.</a:t>
            </a:r>
          </a:p>
          <a:p>
            <a:endParaRPr lang="en-US" dirty="0"/>
          </a:p>
          <a:p>
            <a:r>
              <a:rPr lang="en-US" dirty="0" smtClean="0"/>
              <a:t>Tape the other side of the notecards to a second paper plate.</a:t>
            </a:r>
          </a:p>
          <a:p>
            <a:endParaRPr lang="en-US" dirty="0"/>
          </a:p>
          <a:p>
            <a:r>
              <a:rPr lang="en-US" dirty="0" smtClean="0"/>
              <a:t>Slide a magnet under the coil. Does your speaker look like the picture?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172200" y="2376374"/>
            <a:ext cx="5181600" cy="3249839"/>
          </a:xfrm>
        </p:spPr>
      </p:pic>
    </p:spTree>
    <p:extLst>
      <p:ext uri="{BB962C8B-B14F-4D97-AF65-F5344CB8AC3E}">
        <p14:creationId xmlns:p14="http://schemas.microsoft.com/office/powerpoint/2010/main" val="32091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88053" cy="15844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One group at a time can bring their speaker to the front of the class.</a:t>
            </a:r>
          </a:p>
          <a:p>
            <a:r>
              <a:rPr lang="en-US" dirty="0" smtClean="0"/>
              <a:t>We will test them using the two tracks shown.</a:t>
            </a:r>
          </a:p>
          <a:p>
            <a:pPr lvl="1"/>
            <a:r>
              <a:rPr lang="en-US" dirty="0" smtClean="0"/>
              <a:t>Which track will be louder?</a:t>
            </a:r>
          </a:p>
          <a:p>
            <a:pPr lvl="1"/>
            <a:r>
              <a:rPr lang="en-US" dirty="0" smtClean="0"/>
              <a:t>Which track will be higher pitched?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410108"/>
            <a:ext cx="10688052" cy="2766855"/>
          </a:xfrm>
        </p:spPr>
      </p:pic>
    </p:spTree>
    <p:extLst>
      <p:ext uri="{BB962C8B-B14F-4D97-AF65-F5344CB8AC3E}">
        <p14:creationId xmlns:p14="http://schemas.microsoft.com/office/powerpoint/2010/main" val="98357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is a wave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Physical energy, such as clapping or vibrating your voice box, causes air to be disturbed.</a:t>
            </a:r>
          </a:p>
          <a:p>
            <a:endParaRPr lang="en-US" dirty="0" smtClean="0"/>
          </a:p>
          <a:p>
            <a:r>
              <a:rPr lang="en-US" dirty="0" smtClean="0"/>
              <a:t>This disturbance travels in waves.</a:t>
            </a:r>
          </a:p>
          <a:p>
            <a:endParaRPr lang="en-US" dirty="0"/>
          </a:p>
          <a:p>
            <a:r>
              <a:rPr lang="en-US" dirty="0" smtClean="0"/>
              <a:t>We hear this disturbance when it reaches our ear drums and causes them to vibrate.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08"/>
          <a:stretch/>
        </p:blipFill>
        <p:spPr>
          <a:xfrm>
            <a:off x="7466346" y="1825625"/>
            <a:ext cx="2736433" cy="3601515"/>
          </a:xfrm>
        </p:spPr>
      </p:pic>
      <p:grpSp>
        <p:nvGrpSpPr>
          <p:cNvPr id="13" name="Group 12"/>
          <p:cNvGrpSpPr/>
          <p:nvPr/>
        </p:nvGrpSpPr>
        <p:grpSpPr>
          <a:xfrm rot="18862903">
            <a:off x="6465824" y="1827236"/>
            <a:ext cx="3327483" cy="3327483"/>
            <a:chOff x="4283931" y="2164119"/>
            <a:chExt cx="3327483" cy="3327483"/>
          </a:xfrm>
        </p:grpSpPr>
        <p:sp>
          <p:nvSpPr>
            <p:cNvPr id="14" name="Arc 13"/>
            <p:cNvSpPr/>
            <p:nvPr/>
          </p:nvSpPr>
          <p:spPr>
            <a:xfrm rot="16200000">
              <a:off x="4283931" y="2164119"/>
              <a:ext cx="3327483" cy="3327483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Arc 14"/>
            <p:cNvSpPr/>
            <p:nvPr/>
          </p:nvSpPr>
          <p:spPr>
            <a:xfrm rot="16200000">
              <a:off x="4766760" y="2646948"/>
              <a:ext cx="2555208" cy="2555208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Arc 15"/>
            <p:cNvSpPr/>
            <p:nvPr/>
          </p:nvSpPr>
          <p:spPr>
            <a:xfrm rot="16200000">
              <a:off x="5217037" y="3097225"/>
              <a:ext cx="1955946" cy="1941094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/>
            <p:cNvSpPr/>
            <p:nvPr/>
          </p:nvSpPr>
          <p:spPr>
            <a:xfrm rot="16200000">
              <a:off x="5705570" y="3585411"/>
              <a:ext cx="1046778" cy="1046778"/>
            </a:xfrm>
            <a:prstGeom prst="arc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738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530</Words>
  <Application>Microsoft Office PowerPoint</Application>
  <PresentationFormat>Widescreen</PresentationFormat>
  <Paragraphs>89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Energy, Waves, and Sound</vt:lpstr>
      <vt:lpstr>Building a speaker</vt:lpstr>
      <vt:lpstr>Materials</vt:lpstr>
      <vt:lpstr>Step 1: The Coil</vt:lpstr>
      <vt:lpstr>Step 1: The Coil</vt:lpstr>
      <vt:lpstr>Step 2: The Diaphragm</vt:lpstr>
      <vt:lpstr>Step 3: The Speaker Body</vt:lpstr>
      <vt:lpstr>Testing</vt:lpstr>
      <vt:lpstr>Sound is a wave</vt:lpstr>
      <vt:lpstr>Properties of Sound</vt:lpstr>
      <vt:lpstr>Properties of Sound</vt:lpstr>
      <vt:lpstr>Properties of Sound</vt:lpstr>
      <vt:lpstr>Properties of Sound</vt:lpstr>
      <vt:lpstr>Solenoids</vt:lpstr>
      <vt:lpstr>Solenoids in speakers</vt:lpstr>
      <vt:lpstr>Challenges</vt:lpstr>
      <vt:lpstr>Note to instructors on setup with computer</vt:lpstr>
      <vt:lpstr>Note to instructors on setup with computer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Waves, and Sound</dc:title>
  <dc:creator>James Shaffer</dc:creator>
  <cp:lastModifiedBy>jshaffer</cp:lastModifiedBy>
  <cp:revision>22</cp:revision>
  <dcterms:created xsi:type="dcterms:W3CDTF">2015-03-28T18:52:03Z</dcterms:created>
  <dcterms:modified xsi:type="dcterms:W3CDTF">2015-04-29T03:22:48Z</dcterms:modified>
</cp:coreProperties>
</file>