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20"/>
  </p:notesMasterIdLst>
  <p:handoutMasterIdLst>
    <p:handoutMasterId r:id="rId21"/>
  </p:handoutMasterIdLst>
  <p:sldIdLst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11" autoAdjust="0"/>
  </p:normalViewPr>
  <p:slideViewPr>
    <p:cSldViewPr showGuides="1">
      <p:cViewPr>
        <p:scale>
          <a:sx n="75" d="100"/>
          <a:sy n="75" d="100"/>
        </p:scale>
        <p:origin x="-126" y="384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Rectangle 52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Group 54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Freeform 4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5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6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7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6" name="Freeform 11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2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3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4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5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6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5" name="Group 17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Freeform 1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2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6" name="Group 21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Freeform 22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3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4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" name="Group 25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Freeform 26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7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8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29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Freeform 3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3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3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33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Freeform 3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3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3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Freeform 37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38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39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40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41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42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43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6AF50E-D194-4350-9B09-198862C98A2B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225D-7CEA-436D-A1BD-566E87B9EBBD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F474A-6BD6-4BE9-8217-5758766EAA95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69127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8DDC-858E-4737-A939-80E0EC9D1F05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EDE883-DB56-4A30-B2D5-5918D5FFCDE4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C502A-9941-42DF-8C38-73AF7C604050}" type="datetime1">
              <a:rPr lang="en-US" smtClean="0"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2D51-BFD6-4AB5-86BE-399AF1A1A472}" type="datetime1">
              <a:rPr lang="en-US" smtClean="0"/>
              <a:t>9/3/2013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9000-66B5-422B-B1D0-DF1029A45C39}" type="datetime1">
              <a:rPr lang="en-US" smtClean="0"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33698-CB6E-44AE-887F-36DA29051437}" type="datetime1">
              <a:rPr lang="en-US" smtClean="0"/>
              <a:t>9/3/2013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80D-DD3F-4EB4-9055-05D79A780EF1}" type="datetime1">
              <a:rPr lang="en-US" smtClean="0"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1185-653A-4388-92AD-6104775D988F}" type="datetime1">
              <a:rPr lang="en-US" smtClean="0"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Rectangle 138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Freeform 95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7" name="Group 96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Freeform 5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6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7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Freeform 8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9" name="Group 9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Freeform 10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1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2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3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4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31" name="Group 15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Freeform 16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 17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18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0" name="Group 19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Freeform 20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1" name="Group 23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Freeform 24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25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26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" name="Group 27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Freeform 28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29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30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" name="Freeform 31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35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36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37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38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39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40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41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42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43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44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AFEA6D32-15D0-4DC7-A69A-39420F2C8133}" type="datetime1">
              <a:rPr lang="en-US" smtClean="0"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Josh Weese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Balloon Bridges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73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your approach</a:t>
            </a:r>
          </a:p>
          <a:p>
            <a:r>
              <a:rPr lang="en-US" dirty="0" smtClean="0"/>
              <a:t>Model vs. Full scale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a Model or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50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Evaluate your model/prototype</a:t>
            </a:r>
          </a:p>
          <a:p>
            <a:pPr lvl="1"/>
            <a:r>
              <a:rPr lang="en-US" dirty="0" smtClean="0"/>
              <a:t>Was it successful?</a:t>
            </a:r>
          </a:p>
          <a:p>
            <a:pPr lvl="1"/>
            <a:r>
              <a:rPr lang="en-US" dirty="0" smtClean="0"/>
              <a:t>What went wrong?</a:t>
            </a:r>
          </a:p>
          <a:p>
            <a:pPr lvl="2"/>
            <a:r>
              <a:rPr lang="en-US" dirty="0" smtClean="0"/>
              <a:t>Restart the process at “Identify the Problem”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the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2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Objective: Build a bridge with supplied materials between two chairs to hold as much weight as possible</a:t>
            </a:r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Chairs must remain at least </a:t>
            </a:r>
            <a:r>
              <a:rPr lang="en-US" b="1" dirty="0" smtClean="0"/>
              <a:t>two and a half feet</a:t>
            </a:r>
            <a:r>
              <a:rPr lang="en-US" dirty="0" smtClean="0"/>
              <a:t> apart</a:t>
            </a:r>
          </a:p>
          <a:p>
            <a:pPr lvl="1"/>
            <a:r>
              <a:rPr lang="en-US" dirty="0" smtClean="0"/>
              <a:t>Limited to only </a:t>
            </a:r>
            <a:r>
              <a:rPr lang="en-US" b="1" dirty="0" smtClean="0"/>
              <a:t>15</a:t>
            </a:r>
            <a:r>
              <a:rPr lang="en-US" dirty="0" smtClean="0"/>
              <a:t> balloons!</a:t>
            </a:r>
          </a:p>
          <a:p>
            <a:pPr lvl="1"/>
            <a:r>
              <a:rPr lang="en-US" dirty="0" smtClean="0"/>
              <a:t>Balloons must remain deflated</a:t>
            </a:r>
          </a:p>
          <a:p>
            <a:pPr lvl="1"/>
            <a:r>
              <a:rPr lang="en-US" dirty="0" smtClean="0"/>
              <a:t>When weight is added on the bridge, neither the weight or bridge may touch the floor</a:t>
            </a:r>
          </a:p>
          <a:p>
            <a:pPr lvl="1"/>
            <a:r>
              <a:rPr lang="en-US" dirty="0" smtClean="0"/>
              <a:t>If the weight falls off </a:t>
            </a:r>
            <a:r>
              <a:rPr lang="en-US" dirty="0" smtClean="0"/>
              <a:t>or the </a:t>
            </a:r>
            <a:r>
              <a:rPr lang="en-US" dirty="0" smtClean="0"/>
              <a:t>bridge breaks, that weight will not count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Balloon Bridges!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34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Safety: Eye protection </a:t>
            </a:r>
            <a:r>
              <a:rPr lang="en-US" b="1" dirty="0" smtClean="0"/>
              <a:t>must</a:t>
            </a:r>
            <a:r>
              <a:rPr lang="en-US" dirty="0" smtClean="0"/>
              <a:t> be worn at </a:t>
            </a:r>
            <a:r>
              <a:rPr lang="en-US" b="1" dirty="0" smtClean="0"/>
              <a:t>ALL </a:t>
            </a:r>
            <a:r>
              <a:rPr lang="en-US" dirty="0" smtClean="0"/>
              <a:t>times</a:t>
            </a:r>
          </a:p>
          <a:p>
            <a:r>
              <a:rPr lang="en-US" dirty="0" smtClean="0"/>
              <a:t>May also need to sit in the chairs as the balloons will try to pull them together</a:t>
            </a:r>
          </a:p>
          <a:p>
            <a:r>
              <a:rPr lang="en-US" dirty="0" smtClean="0"/>
              <a:t>Our prototype will be built with rubber bands!</a:t>
            </a:r>
          </a:p>
          <a:p>
            <a:r>
              <a:rPr lang="en-US" dirty="0" smtClean="0"/>
              <a:t>Full Scale Materials: 15 </a:t>
            </a:r>
            <a:r>
              <a:rPr lang="en-US" dirty="0" smtClean="0"/>
              <a:t>balloons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Balloon Bridges!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20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8612" y="3200401"/>
            <a:ext cx="9782801" cy="762000"/>
          </a:xfrm>
        </p:spPr>
        <p:txBody>
          <a:bodyPr/>
          <a:lstStyle/>
          <a:p>
            <a:r>
              <a:rPr lang="en-US" dirty="0" smtClean="0"/>
              <a:t>Plan and build time….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55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was the best design and why?</a:t>
            </a:r>
          </a:p>
          <a:p>
            <a:r>
              <a:rPr lang="en-US" dirty="0" smtClean="0"/>
              <a:t>How did your prototype effect your final design?</a:t>
            </a:r>
          </a:p>
          <a:p>
            <a:r>
              <a:rPr lang="en-US" dirty="0" smtClean="0"/>
              <a:t>How did your group make the best out of the materials and time given?</a:t>
            </a:r>
          </a:p>
          <a:p>
            <a:r>
              <a:rPr lang="en-US" dirty="0" smtClean="0"/>
              <a:t>What happened to your bridge as weight was added, removed, and added again</a:t>
            </a:r>
            <a:r>
              <a:rPr lang="en-US" dirty="0" smtClean="0"/>
              <a:t>?</a:t>
            </a:r>
          </a:p>
          <a:p>
            <a:pPr lvl="0"/>
            <a:r>
              <a:rPr lang="en-US" dirty="0"/>
              <a:t>How did the engineering design process affect the group and the final bridge?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8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  <a:endParaRPr lang="en-US" dirty="0"/>
          </a:p>
        </p:txBody>
      </p:sp>
      <p:pic>
        <p:nvPicPr>
          <p:cNvPr id="2050" name="Picture 2" descr="A flow diagram outlining eight steps for the 5-12 engineering design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6" y="1314449"/>
            <a:ext cx="5143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12413" y="6488668"/>
            <a:ext cx="47641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75374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Canright</a:t>
            </a:r>
            <a:r>
              <a:rPr lang="en-US" dirty="0" smtClean="0"/>
              <a:t>, Shelley. </a:t>
            </a:r>
            <a:r>
              <a:rPr lang="en-US" i="1" dirty="0" smtClean="0"/>
              <a:t>Engineering Design Process</a:t>
            </a:r>
            <a:r>
              <a:rPr lang="en-US" dirty="0" smtClean="0"/>
              <a:t>. NASA. </a:t>
            </a:r>
            <a:r>
              <a:rPr lang="en-US" dirty="0"/>
              <a:t>February 22, 2008. http://www.nasa.gov/audience/foreducators/plantgrowth/reference/Eng_Design_5-12.html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1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Tacoma narrows Bridge</a:t>
            </a:r>
            <a:endParaRPr lang="en-US" dirty="0"/>
          </a:p>
        </p:txBody>
      </p:sp>
      <p:pic>
        <p:nvPicPr>
          <p:cNvPr id="8" name="Tacoma Narrows Bridge Collapse Gallopin' Gert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6938" y="16764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472877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We’re going to need…</a:t>
            </a:r>
          </a:p>
          <a:p>
            <a:pPr lvl="1"/>
            <a:r>
              <a:rPr lang="en-US" dirty="0" smtClean="0"/>
              <a:t>Specifications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Materials</a:t>
            </a:r>
          </a:p>
          <a:p>
            <a:r>
              <a:rPr lang="en-US" dirty="0"/>
              <a:t>Engineering Design Process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process of building a bridge involve?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36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the problem in your own words</a:t>
            </a:r>
          </a:p>
          <a:p>
            <a:r>
              <a:rPr lang="en-US" dirty="0" smtClean="0"/>
              <a:t>“How can I make a _____ that will_____?”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7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rules?</a:t>
            </a:r>
          </a:p>
          <a:p>
            <a:r>
              <a:rPr lang="en-US" dirty="0" smtClean="0"/>
              <a:t>Limitations</a:t>
            </a:r>
          </a:p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Criteria and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67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the problem be solved?</a:t>
            </a:r>
          </a:p>
          <a:p>
            <a:r>
              <a:rPr lang="en-US" dirty="0" smtClean="0"/>
              <a:t>Each group member should write down their own solutions</a:t>
            </a:r>
          </a:p>
          <a:p>
            <a:pPr lvl="1"/>
            <a:r>
              <a:rPr lang="en-US" dirty="0" smtClean="0"/>
              <a:t>Sketches, notes, etc.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Possible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38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a few good ones from the brainstorming session</a:t>
            </a:r>
          </a:p>
          <a:p>
            <a:r>
              <a:rPr lang="en-US" dirty="0" smtClean="0"/>
              <a:t>Develop and refine</a:t>
            </a:r>
          </a:p>
          <a:p>
            <a:pPr lvl="1"/>
            <a:r>
              <a:rPr lang="en-US" dirty="0" smtClean="0"/>
              <a:t>Sketches into drawings</a:t>
            </a:r>
          </a:p>
          <a:p>
            <a:pPr lvl="1"/>
            <a:r>
              <a:rPr lang="en-US" dirty="0" smtClean="0"/>
              <a:t>Notes into full structured descriptions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69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among your team/group</a:t>
            </a:r>
          </a:p>
          <a:p>
            <a:r>
              <a:rPr lang="en-US" dirty="0" smtClean="0"/>
              <a:t>Pros?</a:t>
            </a:r>
          </a:p>
          <a:p>
            <a:r>
              <a:rPr lang="en-US" dirty="0" smtClean="0"/>
              <a:t>Cons?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Possibilities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7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a solution that works</a:t>
            </a:r>
          </a:p>
          <a:p>
            <a:r>
              <a:rPr lang="en-US" dirty="0" smtClean="0"/>
              <a:t>Decision may not be unanimous</a:t>
            </a:r>
          </a:p>
          <a:p>
            <a:r>
              <a:rPr lang="en-US" dirty="0" smtClean="0"/>
              <a:t>Support the approach chosen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an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48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loons design templat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lloons design template" id="{E054F9A5-7835-419B-9128-24316F70A5A3}" vid="{8FC2B8ED-8B0B-4345-B07A-1BB838160056}"/>
    </a:ext>
  </a:extLst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4CEE16F-F340-4455-AF02-DA56B8BB66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Balloons design slides</Template>
  <TotalTime>0</TotalTime>
  <Words>381</Words>
  <Application>Microsoft Office PowerPoint</Application>
  <PresentationFormat>Custom</PresentationFormat>
  <Paragraphs>66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Euphemia</vt:lpstr>
      <vt:lpstr>Balloons design template</vt:lpstr>
      <vt:lpstr>Balloon Bridges</vt:lpstr>
      <vt:lpstr>Tacoma narrows Bridge</vt:lpstr>
      <vt:lpstr>What does the process of building a bridge involve?</vt:lpstr>
      <vt:lpstr>Identify the Problem</vt:lpstr>
      <vt:lpstr>Identify Criteria and Constraints</vt:lpstr>
      <vt:lpstr>Brainstorm Possible Solutions</vt:lpstr>
      <vt:lpstr>Generate Ideas</vt:lpstr>
      <vt:lpstr>Explore Possibilities</vt:lpstr>
      <vt:lpstr>Select an Approach</vt:lpstr>
      <vt:lpstr>Build a Model or Prototype</vt:lpstr>
      <vt:lpstr>Refine the Design</vt:lpstr>
      <vt:lpstr>Balloon Bridges!</vt:lpstr>
      <vt:lpstr>Balloon Bridges!</vt:lpstr>
      <vt:lpstr>Plan and build time….</vt:lpstr>
      <vt:lpstr>Reflections</vt:lpstr>
      <vt:lpstr>Reflections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2013-06-11T20:18:10Z</dcterms:created>
  <dcterms:modified xsi:type="dcterms:W3CDTF">2013-09-03T19:15:23Z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TC034606319991</vt:lpwstr>
  </property>
</Properties>
</file>