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png" ContentType="image/png"/>
  <Default Extension="xml" ContentType="application/xml"/>
  <Default Extension="gif" ContentType="image/gif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Masters/notesMaster1.xml" ContentType="application/vnd.openxmlformats-officedocument.presentationml.notesMaster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9.xml" ContentType="application/vnd.openxmlformats-officedocument.presentationml.slide+xml"/>
  <Override PartName="/ppt/slides/slide3.xml" ContentType="application/vnd.openxmlformats-officedocument.presentationml.slide+xml"/>
  <Override PartName="/ppt/slides/slide6.xml" ContentType="application/vnd.openxmlformats-officedocument.presentationml.slide+xml"/>
  <Override PartName="/ppt/slides/slide18.xml" ContentType="application/vnd.openxmlformats-officedocument.presentationml.slide+xml"/>
  <Override PartName="/ppt/slides/slide15.xml" ContentType="application/vnd.openxmlformats-officedocument.presentationml.slide+xml"/>
  <Override PartName="/ppt/slides/slide7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slides/slide4.xml" ContentType="application/vnd.openxmlformats-officedocument.presentationml.slide+xml"/>
  <Override PartName="/ppt/slides/slide10.xml" ContentType="application/vnd.openxmlformats-officedocument.presentationml.slide+xml"/>
  <Override PartName="/ppt/slides/slide14.xml" ContentType="application/vnd.openxmlformats-officedocument.presentationml.slide+xml"/>
  <Override PartName="/ppt/slides/slide11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</Types>
</file>

<file path=_rels/.rels><?xml version="1.0" encoding="UTF-8" standalone="yes"?><Relationships xmlns="http://schemas.openxmlformats.org/package/2006/relationships"><Relationship Target="ppt/presentation.xml" Type="http://schemas.openxmlformats.org/officeDocument/2006/relationships/officeDocument" Id="rId1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aveSubsetFonts="1" autoCompressPictures="0" mc:PreserveAttributes="mv:*" mc:Ignorable="mv">
  <p:sldMasterIdLst>
    <p:sldMasterId id="214748365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y="5143500" cx="9144000"/>
  <p:notesSz cy="9144000" cx="6858000"/>
  <p:defaultTextStyle>
    <a:defPPr algn="l" rtl="0" marR="0">
      <a:lnSpc>
        <a:spcPct val="100000"/>
      </a:lnSpc>
      <a:spcBef>
        <a:spcPts val="0"/>
      </a:spcBef>
      <a:spcAft>
        <a:spcPts val="0"/>
      </a:spcAft>
    </a:defPPr>
    <a:lvl1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tableStyles.xml><?xml version="1.0" encoding="utf-8"?>
<a:tblStyleLst xmlns:a="http://schemas.openxmlformats.org/drawingml/2006/main" xmlns:r="http://schemas.openxmlformats.org/officeDocument/2006/relationships" def="{90651C3A-4460-11DB-9652-00E08161165F}"/>
</file>

<file path=ppt/_rels/presentation.xml.rels><?xml version="1.0" encoding="UTF-8" standalone="yes"?><Relationships xmlns="http://schemas.openxmlformats.org/package/2006/relationships"><Relationship Target="slides/slide14.xml" Type="http://schemas.openxmlformats.org/officeDocument/2006/relationships/slide" Id="rId19"/><Relationship Target="slides/slide13.xml" Type="http://schemas.openxmlformats.org/officeDocument/2006/relationships/slide" Id="rId18"/><Relationship Target="slides/slide12.xml" Type="http://schemas.openxmlformats.org/officeDocument/2006/relationships/slide" Id="rId17"/><Relationship Target="slides/slide11.xml" Type="http://schemas.openxmlformats.org/officeDocument/2006/relationships/slide" Id="rId16"/><Relationship Target="slides/slide10.xml" Type="http://schemas.openxmlformats.org/officeDocument/2006/relationships/slide" Id="rId15"/><Relationship Target="slides/slide9.xml" Type="http://schemas.openxmlformats.org/officeDocument/2006/relationships/slide" Id="rId14"/><Relationship Target="slides/slide16.xml" Type="http://schemas.openxmlformats.org/officeDocument/2006/relationships/slide" Id="rId21"/><Relationship Target="presProps.xml" Type="http://schemas.openxmlformats.org/officeDocument/2006/relationships/presProps" Id="rId2"/><Relationship Target="slides/slide7.xml" Type="http://schemas.openxmlformats.org/officeDocument/2006/relationships/slide" Id="rId12"/><Relationship Target="slides/slide17.xml" Type="http://schemas.openxmlformats.org/officeDocument/2006/relationships/slide" Id="rId22"/><Relationship Target="theme/theme3.xml" Type="http://schemas.openxmlformats.org/officeDocument/2006/relationships/theme" Id="rId1"/><Relationship Target="slides/slide8.xml" Type="http://schemas.openxmlformats.org/officeDocument/2006/relationships/slide" Id="rId13"/><Relationship Target="slides/slide18.xml" Type="http://schemas.openxmlformats.org/officeDocument/2006/relationships/slide" Id="rId23"/><Relationship Target="slideMasters/slideMaster1.xml" Type="http://schemas.openxmlformats.org/officeDocument/2006/relationships/slideMaster" Id="rId4"/><Relationship Target="slides/slide5.xml" Type="http://schemas.openxmlformats.org/officeDocument/2006/relationships/slide" Id="rId10"/><Relationship Target="tableStyles.xml" Type="http://schemas.openxmlformats.org/officeDocument/2006/relationships/tableStyles" Id="rId3"/><Relationship Target="slides/slide6.xml" Type="http://schemas.openxmlformats.org/officeDocument/2006/relationships/slide" Id="rId11"/><Relationship Target="slides/slide15.xml" Type="http://schemas.openxmlformats.org/officeDocument/2006/relationships/slide" Id="rId20"/><Relationship Target="slides/slide4.xml" Type="http://schemas.openxmlformats.org/officeDocument/2006/relationships/slide" Id="rId9"/><Relationship Target="slides/slide1.xml" Type="http://schemas.openxmlformats.org/officeDocument/2006/relationships/slide" Id="rId6"/><Relationship Target="notesMasters/notesMaster1.xml" Type="http://schemas.openxmlformats.org/officeDocument/2006/relationships/notesMaster" Id="rId5"/><Relationship Target="slides/slide3.xml" Type="http://schemas.openxmlformats.org/officeDocument/2006/relationships/slide" Id="rId8"/><Relationship Target="slides/slide2.xml" Type="http://schemas.openxmlformats.org/officeDocument/2006/relationships/slide" Id="rId7"/></Relationships>
</file>

<file path=ppt/notesMasters/_rels/notesMaster1.xml.rels><?xml version="1.0" encoding="UTF-8" standalone="yes"?><Relationships xmlns="http://schemas.openxmlformats.org/package/2006/relationships"><Relationship Target="../theme/theme2.xml" Type="http://schemas.openxmlformats.org/officeDocument/2006/relationships/theme" Id="rId1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" name="Shape 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" name="Shape 2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3" name="Shape 3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/>
          <a:lstStyle>
            <a:lvl1pPr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/>
        </p:txBody>
      </p:sp>
    </p:spTree>
  </p:cSld>
  <p:clrMap accent2="accent2" accent3="accent3" accent4="accent4" accent5="accent5" accent6="accent6" hlink="hlink" tx2="lt2" tx1="dk1" bg2="dk2" bg1="lt1" folHlink="folHlink" accent1="accent1"/>
</p:notesMaster>
</file>

<file path=ppt/notesSlides/_rels/notesSlide1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0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1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2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3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4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5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6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7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8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3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4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5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6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7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8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9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5" name="Shape 2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6" name="Shape 26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27" name="Shape 27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/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80" name="Shape 8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1" name="Shape 81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82" name="Shape 82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/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86" name="Shape 8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7" name="Shape 87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88" name="Shape 88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/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92" name="Shape 9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93" name="Shape 93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94" name="Shape 94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/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98" name="Shape 9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99" name="Shape 99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100" name="Shape 100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/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04" name="Shape 10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05" name="Shape 105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106" name="Shape 106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/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10" name="Shape 11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11" name="Shape 111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112" name="Shape 112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/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16" name="Shape 11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17" name="Shape 117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118" name="Shape 118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/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22" name="Shape 12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23" name="Shape 123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124" name="Shape 124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/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27" name="Shape 12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28" name="Shape 128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129" name="Shape 129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/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31" name="Shape 3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2" name="Shape 32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33" name="Shape 33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/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38" name="Shape 3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9" name="Shape 39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40" name="Shape 40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/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44" name="Shape 4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5" name="Shape 45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/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50" name="Shape 5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1" name="Shape 51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52" name="Shape 52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/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56" name="Shape 5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7" name="Shape 57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58" name="Shape 58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/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62" name="Shape 6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3" name="Shape 63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64" name="Shape 64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/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68" name="Shape 6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9" name="Shape 69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70" name="Shape 70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/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74" name="Shape 7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5" name="Shape 75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76" name="Shape 76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/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2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3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4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5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6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7" name="Shape 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" name="Shape 8"/>
          <p:cNvSpPr txBox="1"/>
          <p:nvPr>
            <p:ph idx="1" type="subTitle"/>
          </p:nvPr>
        </p:nvSpPr>
        <p:spPr>
          <a:xfrm>
            <a:off y="2840053" x="685800"/>
            <a:ext cy="784799" cx="7772400"/>
          </a:xfrm>
          <a:prstGeom prst="rect">
            <a:avLst/>
          </a:prstGeom>
        </p:spPr>
        <p:txBody>
          <a:bodyPr bIns="91425" rIns="91425" lIns="91425" tIns="91425" anchor="t" anchorCtr="0"/>
          <a:lstStyle>
            <a:lvl1pPr algn="ctr" marL="0">
              <a:spcBef>
                <a:spcPts val="0"/>
              </a:spcBef>
              <a:buClr>
                <a:schemeClr val="dk2"/>
              </a:buClr>
              <a:buNone/>
              <a:defRPr>
                <a:solidFill>
                  <a:schemeClr val="dk2"/>
                </a:solidFill>
              </a:defRPr>
            </a:lvl1pPr>
            <a:lvl2pPr algn="ctr" indent="190500" mar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2pPr>
            <a:lvl3pPr algn="ctr" indent="190500" mar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3pPr>
            <a:lvl4pPr algn="ctr" indent="190500" mar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4pPr>
            <a:lvl5pPr algn="ctr" indent="190500" mar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5pPr>
            <a:lvl6pPr algn="ctr" indent="190500" mar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6pPr>
            <a:lvl7pPr algn="ctr" indent="190500" mar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7pPr>
            <a:lvl8pPr algn="ctr" indent="190500" mar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8pPr>
            <a:lvl9pPr algn="ctr" indent="190500" mar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9" name="Shape 9"/>
          <p:cNvSpPr txBox="1"/>
          <p:nvPr>
            <p:ph type="ctrTitle"/>
          </p:nvPr>
        </p:nvSpPr>
        <p:spPr>
          <a:xfrm>
            <a:off y="1583342" x="685800"/>
            <a:ext cy="1159799" cx="7772400"/>
          </a:xfrm>
          <a:prstGeom prst="rect">
            <a:avLst/>
          </a:prstGeom>
        </p:spPr>
        <p:txBody>
          <a:bodyPr bIns="91425" rIns="91425" lIns="91425" tIns="91425" anchor="b" anchorCtr="0"/>
          <a:lstStyle>
            <a:lvl1pPr algn="ctr" indent="304800">
              <a:buSzPct val="100000"/>
              <a:defRPr sz="4800"/>
            </a:lvl1pPr>
            <a:lvl2pPr algn="ctr" indent="304800">
              <a:buSzPct val="100000"/>
              <a:defRPr sz="4800"/>
            </a:lvl2pPr>
            <a:lvl3pPr algn="ctr" indent="304800">
              <a:buSzPct val="100000"/>
              <a:defRPr sz="4800"/>
            </a:lvl3pPr>
            <a:lvl4pPr algn="ctr" indent="304800">
              <a:buSzPct val="100000"/>
              <a:defRPr sz="4800"/>
            </a:lvl4pPr>
            <a:lvl5pPr algn="ctr" indent="304800">
              <a:buSzPct val="100000"/>
              <a:defRPr sz="4800"/>
            </a:lvl5pPr>
            <a:lvl6pPr algn="ctr" indent="304800">
              <a:buSzPct val="100000"/>
              <a:defRPr sz="4800"/>
            </a:lvl6pPr>
            <a:lvl7pPr algn="ctr" indent="304800">
              <a:buSzPct val="100000"/>
              <a:defRPr sz="4800"/>
            </a:lvl7pPr>
            <a:lvl8pPr algn="ctr" indent="304800">
              <a:buSzPct val="100000"/>
              <a:defRPr sz="4800"/>
            </a:lvl8pPr>
            <a:lvl9pPr algn="ctr" indent="304800">
              <a:buSzPct val="100000"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0" name="Shape 1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1" name="Shape 11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/>
        </p:txBody>
      </p:sp>
      <p:sp>
        <p:nvSpPr>
          <p:cNvPr id="12" name="Shape 12"/>
          <p:cNvSpPr txBox="1"/>
          <p:nvPr>
            <p:ph idx="1" type="body"/>
          </p:nvPr>
        </p:nvSpPr>
        <p:spPr>
          <a:xfrm>
            <a:off y="1200150" x="457200"/>
            <a:ext cy="3725699" cx="8229600"/>
          </a:xfrm>
          <a:prstGeom prst="rect">
            <a:avLst/>
          </a:prstGeom>
        </p:spPr>
        <p:txBody>
          <a:bodyPr bIns="91425" rIns="91425" lIns="91425" tIns="91425" anchor="t" anchorCtr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13" name="Shape 1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/>
        </p:txBody>
      </p:sp>
      <p:sp>
        <p:nvSpPr>
          <p:cNvPr id="15" name="Shape 15"/>
          <p:cNvSpPr txBox="1"/>
          <p:nvPr>
            <p:ph idx="1" type="body"/>
          </p:nvPr>
        </p:nvSpPr>
        <p:spPr>
          <a:xfrm>
            <a:off y="1200150" x="457200"/>
            <a:ext cy="3725699" cx="3994500"/>
          </a:xfrm>
          <a:prstGeom prst="rect">
            <a:avLst/>
          </a:prstGeom>
        </p:spPr>
        <p:txBody>
          <a:bodyPr bIns="91425" rIns="91425" lIns="91425" tIns="91425" anchor="t" anchorCtr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/>
        </p:txBody>
      </p:sp>
      <p:sp>
        <p:nvSpPr>
          <p:cNvPr id="16" name="Shape 16"/>
          <p:cNvSpPr txBox="1"/>
          <p:nvPr>
            <p:ph idx="2" type="body"/>
          </p:nvPr>
        </p:nvSpPr>
        <p:spPr>
          <a:xfrm>
            <a:off y="1200150" x="4692273"/>
            <a:ext cy="3725699" cx="3994500"/>
          </a:xfrm>
          <a:prstGeom prst="rect">
            <a:avLst/>
          </a:prstGeom>
        </p:spPr>
        <p:txBody>
          <a:bodyPr bIns="91425" rIns="91425" lIns="91425" tIns="91425" anchor="t" anchorCtr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17" name="Shape 1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8" name="Shape 18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19" name="Shape 1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0" name="Shape 20"/>
          <p:cNvSpPr txBox="1"/>
          <p:nvPr>
            <p:ph idx="1" type="body"/>
          </p:nvPr>
        </p:nvSpPr>
        <p:spPr>
          <a:xfrm>
            <a:off y="4406309" x="457200"/>
            <a:ext cy="519599" cx="8229600"/>
          </a:xfrm>
          <a:prstGeom prst="rect">
            <a:avLst/>
          </a:prstGeom>
        </p:spPr>
        <p:txBody>
          <a:bodyPr bIns="91425" rIns="91425" lIns="91425" tIns="91425" anchor="t" anchorCtr="0"/>
          <a:lstStyle>
            <a:lvl1pPr algn="ctr" indent="-171450" marL="285750">
              <a:spcBef>
                <a:spcPts val="0"/>
              </a:spcBef>
              <a:buClr>
                <a:schemeClr val="dk1"/>
              </a:buClr>
              <a:buSzPct val="100000"/>
              <a:buNone/>
              <a:defRPr sz="1800">
                <a:solidFill>
                  <a:schemeClr val="dk1"/>
                </a:solidFill>
              </a:defRPr>
            </a:lvl1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21" name="Shape 21"/>
        <p:cNvGrpSpPr/>
        <p:nvPr/>
      </p:nvGrpSpPr>
      <p:grpSpPr>
        <a:xfrm>
          <a:off y="0" x="0"/>
          <a:ext cy="0" cx="0"/>
          <a:chOff y="0" x="0"/>
          <a:chExt cy="0" cx="0"/>
        </a:xfrm>
      </p:grpSpPr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Target="../slideLayouts/slideLayout2.xml" Type="http://schemas.openxmlformats.org/officeDocument/2006/relationships/slideLayout" Id="rId2"/><Relationship Target="../slideLayouts/slideLayout1.xml" Type="http://schemas.openxmlformats.org/officeDocument/2006/relationships/slideLayout" Id="rId1"/><Relationship Target="../slideLayouts/slideLayout4.xml" Type="http://schemas.openxmlformats.org/officeDocument/2006/relationships/slideLayout" Id="rId4"/><Relationship Target="../slideLayouts/slideLayout3.xml" Type="http://schemas.openxmlformats.org/officeDocument/2006/relationships/slideLayout" Id="rId3"/><Relationship Target="../slideLayouts/slideLayout6.xml" Type="http://schemas.openxmlformats.org/officeDocument/2006/relationships/slideLayout" Id="rId6"/><Relationship Target="../slideLayouts/slideLayout5.xml" Type="http://schemas.openxmlformats.org/officeDocument/2006/relationships/slideLayout" Id="rId5"/><Relationship Target="../theme/theme1.xml" Type="http://schemas.openxmlformats.org/officeDocument/2006/relationships/theme" Id="rId7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gradFill>
          <a:gsLst>
            <a:gs pos="0">
              <a:schemeClr val="lt1"/>
            </a:gs>
            <a:gs pos="30000">
              <a:schemeClr val="lt1"/>
            </a:gs>
            <a:gs pos="100000">
              <a:schemeClr val="lt2"/>
            </a:gs>
          </a:gsLst>
          <a:path path="circle">
            <a:fillToRect t="50%" b="50%" r="50%" l="50%"/>
          </a:path>
          <a:tileRect/>
        </a:gradFill>
      </p:bgPr>
    </p:bg>
    <p:spTree>
      <p:nvGrpSpPr>
        <p:cNvPr id="4" name="Shape 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" name="Shape 5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/>
          <a:lstStyle>
            <a:lvl1pPr marL="0"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1pPr>
            <a:lvl2pPr indent="228600" marL="0"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2pPr>
            <a:lvl3pPr indent="228600" marL="0"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3pPr>
            <a:lvl4pPr indent="228600" marL="0"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4pPr>
            <a:lvl5pPr indent="228600" marL="0"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5pPr>
            <a:lvl6pPr indent="228600" marL="0"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6pPr>
            <a:lvl7pPr indent="228600" marL="0"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7pPr>
            <a:lvl8pPr indent="228600" marL="0"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8pPr>
            <a:lvl9pPr indent="228600" marL="0"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" name="Shape 6"/>
          <p:cNvSpPr txBox="1"/>
          <p:nvPr>
            <p:ph idx="1" type="body"/>
          </p:nvPr>
        </p:nvSpPr>
        <p:spPr>
          <a:xfrm>
            <a:off y="1200150" x="457200"/>
            <a:ext cy="3725699" cx="8229600"/>
          </a:xfrm>
          <a:prstGeom prst="rect">
            <a:avLst/>
          </a:prstGeom>
        </p:spPr>
        <p:txBody>
          <a:bodyPr bIns="91425" rIns="91425" lIns="91425" tIns="91425" anchor="t" anchorCtr="0"/>
          <a:lstStyle>
            <a:lvl1pPr indent="-152400" marL="342900">
              <a:spcBef>
                <a:spcPts val="600"/>
              </a:spcBef>
              <a:buSzPct val="100000"/>
              <a:defRPr sz="3000"/>
            </a:lvl1pPr>
            <a:lvl2pPr indent="-133350" marL="742950">
              <a:spcBef>
                <a:spcPts val="480"/>
              </a:spcBef>
              <a:buSzPct val="100000"/>
              <a:defRPr sz="2400"/>
            </a:lvl2pPr>
            <a:lvl3pPr indent="-76200" marL="1143000">
              <a:spcBef>
                <a:spcPts val="480"/>
              </a:spcBef>
              <a:buSzPct val="100000"/>
              <a:defRPr sz="2400"/>
            </a:lvl3pPr>
            <a:lvl4pPr indent="-114300" marL="1600200">
              <a:spcBef>
                <a:spcPts val="360"/>
              </a:spcBef>
              <a:buSzPct val="100000"/>
              <a:defRPr sz="1800"/>
            </a:lvl4pPr>
            <a:lvl5pPr indent="-114300" marL="2057400">
              <a:spcBef>
                <a:spcPts val="360"/>
              </a:spcBef>
              <a:buSzPct val="100000"/>
              <a:defRPr sz="1800"/>
            </a:lvl5pPr>
            <a:lvl6pPr indent="-114300" marL="2514600">
              <a:spcBef>
                <a:spcPts val="360"/>
              </a:spcBef>
              <a:buSzPct val="100000"/>
              <a:defRPr sz="1800"/>
            </a:lvl6pPr>
            <a:lvl7pPr indent="-114300" marL="2971800">
              <a:spcBef>
                <a:spcPts val="360"/>
              </a:spcBef>
              <a:buSzPct val="100000"/>
              <a:defRPr sz="1800"/>
            </a:lvl7pPr>
            <a:lvl8pPr indent="-114300" marL="3429000">
              <a:spcBef>
                <a:spcPts val="360"/>
              </a:spcBef>
              <a:buSzPct val="100000"/>
              <a:defRPr sz="1800"/>
            </a:lvl8pPr>
            <a:lvl9pPr indent="-114300" marL="3886200">
              <a:spcBef>
                <a:spcPts val="360"/>
              </a:spcBef>
              <a:buSzPct val="100000"/>
              <a:defRPr sz="1800"/>
            </a:lvl9pPr>
          </a:lstStyle>
          <a:p/>
        </p:txBody>
      </p:sp>
    </p:spTree>
  </p:cSld>
  <p:clrMap accent2="accent2" accent3="accent3" accent4="accent4" accent5="accent5" accent6="accent6" hlink="hlink" tx2="lt2" tx1="dk1" bg2="dk2" bg1="lt1" folHlink="folHlink" accent1="accent1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txStyles>
    <p:titleStyle>
      <a:defPPr algn="l" rtl="0" marR="0">
        <a:lnSpc>
          <a:spcPct val="100000"/>
        </a:lnSpc>
        <a:spcBef>
          <a:spcPts val="0"/>
        </a:spcBef>
        <a:spcAft>
          <a:spcPts val="0"/>
        </a:spcAft>
      </a:defPPr>
      <a:lvl1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algn="l" rtl="0" marR="0">
        <a:lnSpc>
          <a:spcPct val="100000"/>
        </a:lnSpc>
        <a:spcBef>
          <a:spcPts val="0"/>
        </a:spcBef>
        <a:spcAft>
          <a:spcPts val="0"/>
        </a:spcAft>
      </a:defPPr>
      <a:lvl1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algn="l" rtl="0" marR="0">
        <a:lnSpc>
          <a:spcPct val="100000"/>
        </a:lnSpc>
        <a:spcBef>
          <a:spcPts val="0"/>
        </a:spcBef>
        <a:spcAft>
          <a:spcPts val="0"/>
        </a:spcAft>
      </a:defPPr>
      <a:lvl1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Target="../notesSlides/notesSlide1.xml" Type="http://schemas.openxmlformats.org/officeDocument/2006/relationships/notesSlide" Id="rId2"/><Relationship Target="../slideLayouts/slideLayout1.xml" Type="http://schemas.openxmlformats.org/officeDocument/2006/relationships/slideLayout" Id="rId1"/></Relationships>
</file>

<file path=ppt/slides/_rels/slide10.xml.rels><?xml version="1.0" encoding="UTF-8" standalone="yes"?><Relationships xmlns="http://schemas.openxmlformats.org/package/2006/relationships"><Relationship Target="../notesSlides/notesSlide10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07.png" Type="http://schemas.openxmlformats.org/officeDocument/2006/relationships/image" Id="rId3"/></Relationships>
</file>

<file path=ppt/slides/_rels/slide11.xml.rels><?xml version="1.0" encoding="UTF-8" standalone="yes"?><Relationships xmlns="http://schemas.openxmlformats.org/package/2006/relationships"><Relationship Target="../notesSlides/notesSlide11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08.png" Type="http://schemas.openxmlformats.org/officeDocument/2006/relationships/image" Id="rId3"/></Relationships>
</file>

<file path=ppt/slides/_rels/slide12.xml.rels><?xml version="1.0" encoding="UTF-8" standalone="yes"?><Relationships xmlns="http://schemas.openxmlformats.org/package/2006/relationships"><Relationship Target="../notesSlides/notesSlide12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09.png" Type="http://schemas.openxmlformats.org/officeDocument/2006/relationships/image" Id="rId3"/></Relationships>
</file>

<file path=ppt/slides/_rels/slide13.xml.rels><?xml version="1.0" encoding="UTF-8" standalone="yes"?><Relationships xmlns="http://schemas.openxmlformats.org/package/2006/relationships"><Relationship Target="../notesSlides/notesSlide13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11.png" Type="http://schemas.openxmlformats.org/officeDocument/2006/relationships/image" Id="rId3"/></Relationships>
</file>

<file path=ppt/slides/_rels/slide14.xml.rels><?xml version="1.0" encoding="UTF-8" standalone="yes"?><Relationships xmlns="http://schemas.openxmlformats.org/package/2006/relationships"><Relationship Target="../notesSlides/notesSlide14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12.png" Type="http://schemas.openxmlformats.org/officeDocument/2006/relationships/image" Id="rId3"/></Relationships>
</file>

<file path=ppt/slides/_rels/slide15.xml.rels><?xml version="1.0" encoding="UTF-8" standalone="yes"?><Relationships xmlns="http://schemas.openxmlformats.org/package/2006/relationships"><Relationship Target="../notesSlides/notesSlide15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10.png" Type="http://schemas.openxmlformats.org/officeDocument/2006/relationships/image" Id="rId3"/></Relationships>
</file>

<file path=ppt/slides/_rels/slide16.xml.rels><?xml version="1.0" encoding="UTF-8" standalone="yes"?><Relationships xmlns="http://schemas.openxmlformats.org/package/2006/relationships"><Relationship Target="../notesSlides/notesSlide16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17.xml.rels><?xml version="1.0" encoding="UTF-8" standalone="yes"?><Relationships xmlns="http://schemas.openxmlformats.org/package/2006/relationships"><Relationship Target="../notesSlides/notesSlide17.xml" Type="http://schemas.openxmlformats.org/officeDocument/2006/relationships/notesSlide" Id="rId2"/><Relationship Target="../slideLayouts/slideLayout2.xml" Type="http://schemas.openxmlformats.org/officeDocument/2006/relationships/slideLayout" Id="rId1"/><Relationship Target="http://courseweb.stthomas.edu/apthomas/SquishyCircuits/" Type="http://schemas.openxmlformats.org/officeDocument/2006/relationships/hyperlink" TargetMode="External" Id="rId3"/></Relationships>
</file>

<file path=ppt/slides/_rels/slide18.xml.rels><?xml version="1.0" encoding="UTF-8" standalone="yes"?><Relationships xmlns="http://schemas.openxmlformats.org/package/2006/relationships"><Relationship Target="../notesSlides/notesSlide18.xml" Type="http://schemas.openxmlformats.org/officeDocument/2006/relationships/notesSlide" Id="rId2"/><Relationship Target="../slideLayouts/slideLayout5.xml" Type="http://schemas.openxmlformats.org/officeDocument/2006/relationships/slideLayout" Id="rId1"/></Relationships>
</file>

<file path=ppt/slides/_rels/slide2.xml.rels><?xml version="1.0" encoding="UTF-8" standalone="yes"?><Relationships xmlns="http://schemas.openxmlformats.org/package/2006/relationships"><Relationship Target="../notesSlides/notesSlide2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3.xml.rels><?xml version="1.0" encoding="UTF-8" standalone="yes"?><Relationships xmlns="http://schemas.openxmlformats.org/package/2006/relationships"><Relationship Target="../notesSlides/notesSlide3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01.gif" Type="http://schemas.openxmlformats.org/officeDocument/2006/relationships/image" Id="rId4"/><Relationship Target="../media/image00.jpg" Type="http://schemas.openxmlformats.org/officeDocument/2006/relationships/image" Id="rId3"/></Relationships>
</file>

<file path=ppt/slides/_rels/slide4.xml.rels><?xml version="1.0" encoding="UTF-8" standalone="yes"?><Relationships xmlns="http://schemas.openxmlformats.org/package/2006/relationships"><Relationship Target="../notesSlides/notesSlide4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5.xml.rels><?xml version="1.0" encoding="UTF-8" standalone="yes"?><Relationships xmlns="http://schemas.openxmlformats.org/package/2006/relationships"><Relationship Target="../notesSlides/notesSlide5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02.png" Type="http://schemas.openxmlformats.org/officeDocument/2006/relationships/image" Id="rId3"/></Relationships>
</file>

<file path=ppt/slides/_rels/slide6.xml.rels><?xml version="1.0" encoding="UTF-8" standalone="yes"?><Relationships xmlns="http://schemas.openxmlformats.org/package/2006/relationships"><Relationship Target="../notesSlides/notesSlide6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06.png" Type="http://schemas.openxmlformats.org/officeDocument/2006/relationships/image" Id="rId3"/></Relationships>
</file>

<file path=ppt/slides/_rels/slide7.xml.rels><?xml version="1.0" encoding="UTF-8" standalone="yes"?><Relationships xmlns="http://schemas.openxmlformats.org/package/2006/relationships"><Relationship Target="../notesSlides/notesSlide7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03.png" Type="http://schemas.openxmlformats.org/officeDocument/2006/relationships/image" Id="rId3"/></Relationships>
</file>

<file path=ppt/slides/_rels/slide8.xml.rels><?xml version="1.0" encoding="UTF-8" standalone="yes"?><Relationships xmlns="http://schemas.openxmlformats.org/package/2006/relationships"><Relationship Target="../notesSlides/notesSlide8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04.png" Type="http://schemas.openxmlformats.org/officeDocument/2006/relationships/image" Id="rId3"/></Relationships>
</file>

<file path=ppt/slides/_rels/slide9.xml.rels><?xml version="1.0" encoding="UTF-8" standalone="yes"?><Relationships xmlns="http://schemas.openxmlformats.org/package/2006/relationships"><Relationship Target="../notesSlides/notesSlide9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05.png" Type="http://schemas.openxmlformats.org/officeDocument/2006/relationships/image" Id="rId3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" name="Shape 2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3" name="Shape 23"/>
          <p:cNvSpPr txBox="1"/>
          <p:nvPr>
            <p:ph type="ctrTitle"/>
          </p:nvPr>
        </p:nvSpPr>
        <p:spPr>
          <a:xfrm>
            <a:off y="1583342" x="685800"/>
            <a:ext cy="1159856" cx="77724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buNone/>
            </a:pPr>
            <a:r>
              <a:rPr lang="en"/>
              <a:t>Squishy Circuits</a:t>
            </a:r>
          </a:p>
        </p:txBody>
      </p:sp>
      <p:sp>
        <p:nvSpPr>
          <p:cNvPr id="24" name="Shape 24"/>
          <p:cNvSpPr txBox="1"/>
          <p:nvPr>
            <p:ph idx="1" type="subTitle"/>
          </p:nvPr>
        </p:nvSpPr>
        <p:spPr>
          <a:xfrm>
            <a:off y="2840053" x="685800"/>
            <a:ext cy="784737" cx="77724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buNone/>
            </a:pPr>
            <a:r>
              <a:rPr lang="en"/>
              <a:t>Brian Cain</a:t>
            </a:r>
          </a:p>
          <a:p>
            <a:pPr rtl="0" lvl="0">
              <a:buNone/>
            </a:pPr>
            <a:r>
              <a:rPr lang="en"/>
              <a:t>Kansas State University</a:t>
            </a:r>
          </a:p>
          <a:p>
            <a:pPr>
              <a:buNone/>
            </a:pPr>
            <a:r>
              <a:rPr lang="en"/>
              <a:t>INSIGHT GK12</a:t>
            </a:r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7" name="Shape 7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8" name="Shape 78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buNone/>
            </a:pPr>
            <a:r>
              <a:rPr lang="en"/>
              <a:t>S.C. Basics: A Parallel Circuit</a:t>
            </a:r>
          </a:p>
        </p:txBody>
      </p:sp>
      <p:pic>
        <p:nvPicPr>
          <p:cNvPr id="79" name="Shape 79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y="1159575" x="1041237"/>
            <a:ext cy="3681299" cx="706152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3" name="Shape 8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4" name="Shape 84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buNone/>
            </a:pPr>
            <a:r>
              <a:rPr lang="en"/>
              <a:t>S.C. Basics: A Series Circuit</a:t>
            </a:r>
          </a:p>
        </p:txBody>
      </p:sp>
      <p:pic>
        <p:nvPicPr>
          <p:cNvPr id="85" name="Shape 85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y="1347800" x="1256175"/>
            <a:ext cy="3456974" cx="663165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9" name="Shape 8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90" name="Shape 90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buNone/>
            </a:pPr>
            <a:r>
              <a:rPr lang="en"/>
              <a:t>S.C. Basics: A Long Series Circuit</a:t>
            </a:r>
          </a:p>
        </p:txBody>
      </p:sp>
      <p:pic>
        <p:nvPicPr>
          <p:cNvPr id="91" name="Shape 91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y="1311375" x="1121137"/>
            <a:ext cy="3598000" cx="690172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5" name="Shape 9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96" name="Shape 96"/>
          <p:cNvSpPr txBox="1"/>
          <p:nvPr>
            <p:ph type="title"/>
          </p:nvPr>
        </p:nvSpPr>
        <p:spPr>
          <a:xfrm>
            <a:off y="347153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buNone/>
            </a:pPr>
            <a:r>
              <a:rPr lang="en"/>
              <a:t>S.C. Basics: Additional Accessories</a:t>
            </a:r>
          </a:p>
        </p:txBody>
      </p:sp>
      <p:pic>
        <p:nvPicPr>
          <p:cNvPr id="97" name="Shape 97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y="1314475" x="986050"/>
            <a:ext cy="3738600" cx="717187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1" name="Shape 10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02" name="Shape 102"/>
          <p:cNvSpPr txBox="1"/>
          <p:nvPr>
            <p:ph type="title"/>
          </p:nvPr>
        </p:nvSpPr>
        <p:spPr>
          <a:xfrm>
            <a:off y="380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buNone/>
            </a:pPr>
            <a:r>
              <a:rPr lang="en"/>
              <a:t>S.C. Basics: Solar Panel</a:t>
            </a:r>
          </a:p>
        </p:txBody>
      </p:sp>
      <p:pic>
        <p:nvPicPr>
          <p:cNvPr id="103" name="Shape 10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y="1479325" x="1396937"/>
            <a:ext cy="3310224" cx="635012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7" name="Shape 10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08" name="Shape 108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buNone/>
            </a:pPr>
            <a:r>
              <a:rPr lang="en"/>
              <a:t>S.C. Basics: Buzzer</a:t>
            </a:r>
          </a:p>
        </p:txBody>
      </p:sp>
      <p:pic>
        <p:nvPicPr>
          <p:cNvPr id="109" name="Shape 109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y="1250925" x="1214325"/>
            <a:ext cy="3500600" cx="671534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3" name="Shape 11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14" name="Shape 114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buNone/>
            </a:pPr>
            <a:r>
              <a:rPr lang="en"/>
              <a:t>Building a Battery</a:t>
            </a:r>
          </a:p>
        </p:txBody>
      </p:sp>
      <p:sp>
        <p:nvSpPr>
          <p:cNvPr id="115" name="Shape 115"/>
          <p:cNvSpPr txBox="1"/>
          <p:nvPr>
            <p:ph idx="1" type="body"/>
          </p:nvPr>
        </p:nvSpPr>
        <p:spPr>
          <a:xfrm>
            <a:off y="1200150" x="457200"/>
            <a:ext cy="3725699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lvl="0" indent="-419100" marL="457200">
              <a:buClr>
                <a:srgbClr val="000000"/>
              </a:buClr>
              <a:buSzPct val="166666"/>
              <a:buFont typeface="Arial"/>
              <a:buChar char="•"/>
            </a:pPr>
            <a:r>
              <a:rPr lang="en"/>
              <a:t>Refer to handout to get started</a:t>
            </a:r>
          </a:p>
        </p:txBody>
      </p:sp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9" name="Shape 11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20" name="Shape 120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buNone/>
            </a:pPr>
            <a:r>
              <a:rPr lang="en"/>
              <a:t>Special Thanks</a:t>
            </a:r>
          </a:p>
        </p:txBody>
      </p:sp>
      <p:sp>
        <p:nvSpPr>
          <p:cNvPr id="121" name="Shape 121"/>
          <p:cNvSpPr txBox="1"/>
          <p:nvPr>
            <p:ph idx="1" type="body"/>
          </p:nvPr>
        </p:nvSpPr>
        <p:spPr>
          <a:xfrm>
            <a:off y="1200150" x="457200"/>
            <a:ext cy="3725699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419100" marL="457200">
              <a:buClr>
                <a:srgbClr val="000000"/>
              </a:buClr>
              <a:buSzPct val="166666"/>
              <a:buFont typeface="Arial"/>
              <a:buChar char="•"/>
            </a:pPr>
            <a:r>
              <a:rPr lang="en"/>
              <a:t>Thanks to former GK12 fellow Joseph Lancaster for the photos</a:t>
            </a:r>
          </a:p>
          <a:p>
            <a:pPr rtl="0" lvl="0" indent="-419100" marL="457200">
              <a:buClr>
                <a:srgbClr val="000000"/>
              </a:buClr>
              <a:buSzPct val="166666"/>
              <a:buFont typeface="Arial"/>
              <a:buChar char="•"/>
            </a:pPr>
            <a:r>
              <a:rPr u="sng" lang="en">
                <a:solidFill>
                  <a:schemeClr val="hlink"/>
                </a:solidFill>
                <a:hlinkClick r:id="rId3"/>
              </a:rPr>
              <a:t>http://courseweb.stthomas.edu/apthomas/SquishyCircuits/</a:t>
            </a:r>
          </a:p>
          <a:p>
            <a:pPr lvl="0" indent="-419100" marL="457200">
              <a:buClr>
                <a:srgbClr val="000000"/>
              </a:buClr>
              <a:buSzPct val="166666"/>
              <a:buFont typeface="Arial"/>
              <a:buChar char="•"/>
            </a:pPr>
            <a:r>
              <a:rPr lang="en"/>
              <a:t>Code: The Hidden Language of Computer Hardware and Software book</a:t>
            </a:r>
          </a:p>
        </p:txBody>
      </p:sp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5" name="Shape 12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26" name="Shape 126"/>
          <p:cNvSpPr txBox="1"/>
          <p:nvPr>
            <p:ph idx="1" type="body"/>
          </p:nvPr>
        </p:nvSpPr>
        <p:spPr>
          <a:xfrm>
            <a:off y="2311959" x="457200"/>
            <a:ext cy="519599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buNone/>
            </a:pPr>
            <a:r>
              <a:rPr sz="3600" lang="en"/>
              <a:t>Questions?</a:t>
            </a:r>
          </a:p>
        </p:txBody>
      </p:sp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" name="Shape 2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buNone/>
            </a:pPr>
            <a:r>
              <a:rPr lang="en"/>
              <a:t>Circuit Basics</a:t>
            </a:r>
          </a:p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y="1200150" x="457200"/>
            <a:ext cy="3725699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419100" marL="457200">
              <a:buClr>
                <a:srgbClr val="000000"/>
              </a:buClr>
              <a:buSzPct val="166666"/>
              <a:buFont typeface="Arial"/>
              <a:buChar char="•"/>
            </a:pPr>
            <a:r>
              <a:rPr lang="en"/>
              <a:t>Electrons want to flow from positive to negative in a battery</a:t>
            </a:r>
          </a:p>
          <a:p>
            <a:pPr rtl="0" lvl="1" indent="-381000" marL="914400">
              <a:buClr>
                <a:srgbClr val="000000"/>
              </a:buClr>
              <a:buSzPct val="80000"/>
              <a:buFont typeface="Courier New"/>
              <a:buChar char="o"/>
            </a:pPr>
            <a:r>
              <a:rPr lang="en"/>
              <a:t>Cannot do this with battery alone</a:t>
            </a:r>
          </a:p>
          <a:p>
            <a:pPr rtl="0" lvl="1" indent="-381000" marL="914400">
              <a:buClr>
                <a:srgbClr val="000000"/>
              </a:buClr>
              <a:buSzPct val="80000"/>
              <a:buFont typeface="Courier New"/>
              <a:buChar char="o"/>
            </a:pPr>
            <a:r>
              <a:rPr lang="en"/>
              <a:t>Flow to path of least resistance</a:t>
            </a:r>
          </a:p>
          <a:p>
            <a:pPr rtl="0" lvl="0" indent="-419100" marL="457200">
              <a:buClr>
                <a:srgbClr val="000000"/>
              </a:buClr>
              <a:buSzPct val="166666"/>
              <a:buFont typeface="Arial"/>
              <a:buChar char="•"/>
            </a:pPr>
            <a:r>
              <a:rPr lang="en"/>
              <a:t>Adding conductive elements (like wires) will create a circuit</a:t>
            </a:r>
          </a:p>
        </p:txBody>
      </p:sp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4" name="Shape 3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5" name="Shape 35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buNone/>
            </a:pPr>
            <a:r>
              <a:rPr lang="en"/>
              <a:t>Circuit Basics</a:t>
            </a:r>
          </a:p>
        </p:txBody>
      </p:sp>
      <p:pic>
        <p:nvPicPr>
          <p:cNvPr id="36" name="Shape 36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y="1620825" x="4929400"/>
            <a:ext cy="2800425" cx="3733925"/>
          </a:xfrm>
          <a:prstGeom prst="rect">
            <a:avLst/>
          </a:prstGeom>
        </p:spPr>
      </p:pic>
      <p:pic>
        <p:nvPicPr>
          <p:cNvPr id="37" name="Shape 37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y="1673099" x="607450"/>
            <a:ext cy="2639700" cx="3322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1" name="Shape 4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2" name="Shape 42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buNone/>
            </a:pPr>
            <a:r>
              <a:rPr lang="en"/>
              <a:t>Squishy Circuit Basics</a:t>
            </a:r>
          </a:p>
        </p:txBody>
      </p:sp>
      <p:sp>
        <p:nvSpPr>
          <p:cNvPr id="43" name="Shape 43"/>
          <p:cNvSpPr txBox="1"/>
          <p:nvPr>
            <p:ph idx="1" type="body"/>
          </p:nvPr>
        </p:nvSpPr>
        <p:spPr>
          <a:xfrm>
            <a:off y="1200150" x="457200"/>
            <a:ext cy="3725699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419100" marL="457200">
              <a:buClr>
                <a:srgbClr val="000000"/>
              </a:buClr>
              <a:buSzPct val="166666"/>
              <a:buFont typeface="Arial"/>
              <a:buChar char="•"/>
            </a:pPr>
            <a:r>
              <a:rPr lang="en"/>
              <a:t>What is it?</a:t>
            </a:r>
          </a:p>
          <a:p>
            <a:pPr rtl="0" lvl="0" indent="-419100" marL="457200">
              <a:buClr>
                <a:srgbClr val="000000"/>
              </a:buClr>
              <a:buSzPct val="166666"/>
              <a:buFont typeface="Arial"/>
              <a:buChar char="•"/>
            </a:pPr>
            <a:r>
              <a:rPr lang="en"/>
              <a:t>Check out handout for supplies and how to do this lab at home</a:t>
            </a:r>
          </a:p>
        </p:txBody>
      </p:sp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7" name="Shape 4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8" name="Shape 48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buNone/>
            </a:pPr>
            <a:r>
              <a:rPr lang="en"/>
              <a:t>Squishy Circuit Basics: Supplies</a:t>
            </a:r>
          </a:p>
        </p:txBody>
      </p:sp>
      <p:pic>
        <p:nvPicPr>
          <p:cNvPr id="49" name="Shape 49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y="1175162" x="950737"/>
            <a:ext cy="3775675" cx="724252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3" name="Shape 5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4" name="Shape 54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buNone/>
            </a:pPr>
            <a:r>
              <a:rPr lang="en"/>
              <a:t>S.C. Basics: A Closed Circuit</a:t>
            </a:r>
          </a:p>
        </p:txBody>
      </p:sp>
      <p:pic>
        <p:nvPicPr>
          <p:cNvPr id="55" name="Shape 55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y="1171750" x="1056137"/>
            <a:ext cy="3665774" cx="703172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9" name="Shape 5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0" name="Shape 60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buNone/>
            </a:pPr>
            <a:r>
              <a:rPr lang="en"/>
              <a:t>S.C. Basics: A Short Circuit</a:t>
            </a:r>
          </a:p>
        </p:txBody>
      </p:sp>
      <p:pic>
        <p:nvPicPr>
          <p:cNvPr id="61" name="Shape 61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y="1129500" x="1048850"/>
            <a:ext cy="3673374" cx="704629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5" name="Shape 6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6" name="Shape 66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buNone/>
            </a:pPr>
            <a:r>
              <a:rPr lang="en"/>
              <a:t>S.C. Basics: Insulating Dough </a:t>
            </a:r>
          </a:p>
        </p:txBody>
      </p:sp>
      <p:pic>
        <p:nvPicPr>
          <p:cNvPr id="67" name="Shape 67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y="1265525" x="938525"/>
            <a:ext cy="3788400" cx="726695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1" name="Shape 7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2" name="Shape 72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buNone/>
            </a:pPr>
            <a:r>
              <a:rPr lang="en"/>
              <a:t>S.C. Basics: Just Insulating Dough</a:t>
            </a:r>
          </a:p>
        </p:txBody>
      </p:sp>
      <p:pic>
        <p:nvPicPr>
          <p:cNvPr id="73" name="Shape 7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y="1377075" x="1415600"/>
            <a:ext cy="3290749" cx="63128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xmlns:r="http://schemas.openxmlformats.org/officeDocument/2006/relationships" name="light-gradien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ajorFont>
      <a:min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Arial" script="Arab"/>
        <a:font typeface="Arial" script="Hebr"/>
        <a:font typeface="Cordia New" script="Thai"/>
        <a:font typeface="Nyala" script="Ethi"/>
        <a:font typeface="Vrinda" script="Beng"/>
        <a:font typeface="Shruti" script="Gujr"/>
        <a:font typeface="DaunPenh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Arial" script="Viet"/>
        <a:font typeface="Microsoft Uighur" script="Uigh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algn="ctr" cap="flat" cmpd="sng">
          <a:solidFill>
            <a:schemeClr val="phClr">
              <a:shade val="95000"/>
              <a:satMod val="105000"/>
            </a:schemeClr>
          </a:solidFill>
          <a:prstDash val="solid"/>
        </a:ln>
        <a:ln w="25400" algn="ctr" cap="flat" cmpd="sng">
          <a:solidFill>
            <a:schemeClr val="phClr"/>
          </a:solidFill>
          <a:prstDash val="solid"/>
        </a:ln>
        <a:ln w="38100" algn="ctr" cap="flat" cmpd="sng">
          <a:solidFill>
            <a:schemeClr val="phClr"/>
          </a:solidFill>
          <a:prstDash val="solid"/>
        </a:ln>
      </a:lnStyleLst>
      <a:effectStyleLst>
        <a:effectStyle>
          <a:effectLst>
            <a:outerShdw rotWithShape="0" dir="5400000" blurRad="40000" dist="20000">
              <a:srgbClr val="000000">
                <a:alpha val="38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  <a:scene3d>
            <a:camera prst="orthographicFront">
              <a:rot rev="0" lon="0" lat="0"/>
            </a:camera>
            <a:lightRig dir="t" rig="threePt">
              <a:rot rev="1200000" lon="0" lat="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t="-80000" b="180000" r="50000" l="5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t="50000" b="50000" r="50000" l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ajorFont>
      <a:min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Arial" script="Arab"/>
        <a:font typeface="Arial" script="Hebr"/>
        <a:font typeface="Cordia New" script="Thai"/>
        <a:font typeface="Nyala" script="Ethi"/>
        <a:font typeface="Vrinda" script="Beng"/>
        <a:font typeface="Shruti" script="Gujr"/>
        <a:font typeface="DaunPenh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Arial" script="Viet"/>
        <a:font typeface="Microsoft Uighur" script="Uigh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algn="ctr" cap="flat" cmpd="sng">
          <a:solidFill>
            <a:schemeClr val="phClr">
              <a:shade val="95000"/>
              <a:satMod val="105000"/>
            </a:schemeClr>
          </a:solidFill>
          <a:prstDash val="solid"/>
        </a:ln>
        <a:ln w="25400" algn="ctr" cap="flat" cmpd="sng">
          <a:solidFill>
            <a:schemeClr val="phClr"/>
          </a:solidFill>
          <a:prstDash val="solid"/>
        </a:ln>
        <a:ln w="38100" algn="ctr" cap="flat" cmpd="sng">
          <a:solidFill>
            <a:schemeClr val="phClr"/>
          </a:solidFill>
          <a:prstDash val="solid"/>
        </a:ln>
      </a:lnStyleLst>
      <a:effectStyleLst>
        <a:effectStyle>
          <a:effectLst>
            <a:outerShdw rotWithShape="0" dir="5400000" blurRad="40000" dist="20000">
              <a:srgbClr val="000000">
                <a:alpha val="38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  <a:scene3d>
            <a:camera prst="orthographicFront">
              <a:rot rev="0" lon="0" lat="0"/>
            </a:camera>
            <a:lightRig dir="t" rig="threePt">
              <a:rot rev="1200000" lon="0" lat="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t="-80000" b="180000" r="50000" l="5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t="50000" b="50000" r="50000" l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ajorFont>
      <a:min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Arial" script="Arab"/>
        <a:font typeface="Arial" script="Hebr"/>
        <a:font typeface="Cordia New" script="Thai"/>
        <a:font typeface="Nyala" script="Ethi"/>
        <a:font typeface="Vrinda" script="Beng"/>
        <a:font typeface="Shruti" script="Gujr"/>
        <a:font typeface="DaunPenh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Arial" script="Viet"/>
        <a:font typeface="Microsoft Uighur" script="Uigh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algn="ctr" cap="flat" cmpd="sng">
          <a:solidFill>
            <a:schemeClr val="phClr">
              <a:shade val="95000"/>
              <a:satMod val="105000"/>
            </a:schemeClr>
          </a:solidFill>
          <a:prstDash val="solid"/>
        </a:ln>
        <a:ln w="25400" algn="ctr" cap="flat" cmpd="sng">
          <a:solidFill>
            <a:schemeClr val="phClr"/>
          </a:solidFill>
          <a:prstDash val="solid"/>
        </a:ln>
        <a:ln w="38100" algn="ctr" cap="flat" cmpd="sng">
          <a:solidFill>
            <a:schemeClr val="phClr"/>
          </a:solidFill>
          <a:prstDash val="solid"/>
        </a:ln>
      </a:lnStyleLst>
      <a:effectStyleLst>
        <a:effectStyle>
          <a:effectLst>
            <a:outerShdw rotWithShape="0" dir="5400000" blurRad="40000" dist="20000">
              <a:srgbClr val="000000">
                <a:alpha val="38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  <a:scene3d>
            <a:camera prst="orthographicFront">
              <a:rot rev="0" lon="0" lat="0"/>
            </a:camera>
            <a:lightRig dir="t" rig="threePt">
              <a:rot rev="1200000" lon="0" lat="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t="-80000" b="180000" r="50000" l="5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t="50000" b="50000" r="50000" l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